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0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11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4"/>
    <p:sldMasterId id="2147483713" r:id="rId5"/>
    <p:sldMasterId id="2147483676" r:id="rId6"/>
  </p:sldMasterIdLst>
  <p:notesMasterIdLst>
    <p:notesMasterId r:id="rId56"/>
  </p:notesMasterIdLst>
  <p:handoutMasterIdLst>
    <p:handoutMasterId r:id="rId57"/>
  </p:handoutMasterIdLst>
  <p:sldIdLst>
    <p:sldId id="353" r:id="rId7"/>
    <p:sldId id="358" r:id="rId8"/>
    <p:sldId id="370" r:id="rId9"/>
    <p:sldId id="374" r:id="rId10"/>
    <p:sldId id="371" r:id="rId11"/>
    <p:sldId id="372" r:id="rId12"/>
    <p:sldId id="373" r:id="rId13"/>
    <p:sldId id="375" r:id="rId14"/>
    <p:sldId id="376" r:id="rId15"/>
    <p:sldId id="377" r:id="rId16"/>
    <p:sldId id="380" r:id="rId17"/>
    <p:sldId id="379" r:id="rId18"/>
    <p:sldId id="381" r:id="rId19"/>
    <p:sldId id="390" r:id="rId20"/>
    <p:sldId id="391" r:id="rId21"/>
    <p:sldId id="392" r:id="rId22"/>
    <p:sldId id="437" r:id="rId23"/>
    <p:sldId id="383" r:id="rId24"/>
    <p:sldId id="402" r:id="rId25"/>
    <p:sldId id="411" r:id="rId26"/>
    <p:sldId id="412" r:id="rId27"/>
    <p:sldId id="414" r:id="rId28"/>
    <p:sldId id="415" r:id="rId29"/>
    <p:sldId id="413" r:id="rId30"/>
    <p:sldId id="417" r:id="rId31"/>
    <p:sldId id="416" r:id="rId32"/>
    <p:sldId id="419" r:id="rId33"/>
    <p:sldId id="420" r:id="rId34"/>
    <p:sldId id="418" r:id="rId35"/>
    <p:sldId id="424" r:id="rId36"/>
    <p:sldId id="421" r:id="rId37"/>
    <p:sldId id="425" r:id="rId38"/>
    <p:sldId id="426" r:id="rId39"/>
    <p:sldId id="427" r:id="rId40"/>
    <p:sldId id="428" r:id="rId41"/>
    <p:sldId id="432" r:id="rId42"/>
    <p:sldId id="422" r:id="rId43"/>
    <p:sldId id="429" r:id="rId44"/>
    <p:sldId id="430" r:id="rId45"/>
    <p:sldId id="431" r:id="rId46"/>
    <p:sldId id="423" r:id="rId47"/>
    <p:sldId id="434" r:id="rId48"/>
    <p:sldId id="435" r:id="rId49"/>
    <p:sldId id="436" r:id="rId50"/>
    <p:sldId id="384" r:id="rId51"/>
    <p:sldId id="385" r:id="rId52"/>
    <p:sldId id="397" r:id="rId53"/>
    <p:sldId id="395" r:id="rId54"/>
    <p:sldId id="396" r:id="rId55"/>
  </p:sldIdLst>
  <p:sldSz cx="9144000" cy="5143500" type="screen16x9"/>
  <p:notesSz cx="6858000" cy="2314575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E5E8E87-B1C7-463F-BD4F-83A57D7C4E75}">
          <p14:sldIdLst>
            <p14:sldId id="353"/>
            <p14:sldId id="358"/>
            <p14:sldId id="370"/>
          </p14:sldIdLst>
        </p14:section>
        <p14:section name="Intro" id="{E164589E-5FED-4727-AB36-CA4B5D85F963}">
          <p14:sldIdLst>
            <p14:sldId id="374"/>
            <p14:sldId id="371"/>
            <p14:sldId id="372"/>
            <p14:sldId id="373"/>
          </p14:sldIdLst>
        </p14:section>
        <p14:section name="About TRIZ" id="{A42C42C1-CB4F-4145-8AE8-E336C13A2061}">
          <p14:sldIdLst>
            <p14:sldId id="375"/>
            <p14:sldId id="376"/>
            <p14:sldId id="377"/>
            <p14:sldId id="380"/>
            <p14:sldId id="379"/>
          </p14:sldIdLst>
        </p14:section>
        <p14:section name="Solving Contradiction" id="{E6D5E59D-BCCE-4783-8E46-0C5E8C327B74}">
          <p14:sldIdLst>
            <p14:sldId id="381"/>
            <p14:sldId id="390"/>
            <p14:sldId id="391"/>
            <p14:sldId id="392"/>
            <p14:sldId id="437"/>
            <p14:sldId id="383"/>
            <p14:sldId id="402"/>
            <p14:sldId id="411"/>
            <p14:sldId id="412"/>
            <p14:sldId id="414"/>
            <p14:sldId id="415"/>
            <p14:sldId id="413"/>
            <p14:sldId id="417"/>
            <p14:sldId id="416"/>
            <p14:sldId id="419"/>
            <p14:sldId id="420"/>
            <p14:sldId id="418"/>
            <p14:sldId id="424"/>
            <p14:sldId id="421"/>
            <p14:sldId id="425"/>
            <p14:sldId id="426"/>
            <p14:sldId id="427"/>
            <p14:sldId id="428"/>
            <p14:sldId id="432"/>
            <p14:sldId id="422"/>
            <p14:sldId id="429"/>
            <p14:sldId id="430"/>
            <p14:sldId id="431"/>
            <p14:sldId id="423"/>
            <p14:sldId id="434"/>
            <p14:sldId id="435"/>
            <p14:sldId id="436"/>
          </p14:sldIdLst>
        </p14:section>
        <p14:section name="Finding Contradictions" id="{8CAB358A-2CBD-4962-AB32-80AD5B1AFB9E}">
          <p14:sldIdLst>
            <p14:sldId id="384"/>
            <p14:sldId id="385"/>
            <p14:sldId id="397"/>
          </p14:sldIdLst>
        </p14:section>
        <p14:section name="Conclusion" id="{0809ECEA-96A6-4029-9077-CA9BF3B58A3A}">
          <p14:sldIdLst>
            <p14:sldId id="395"/>
            <p14:sldId id="396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736" userDrawn="1">
          <p15:clr>
            <a:srgbClr val="A4A3A4"/>
          </p15:clr>
        </p15:guide>
        <p15:guide id="2" pos="1477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BF00"/>
    <a:srgbClr val="2B2F2F"/>
    <a:srgbClr val="134056"/>
    <a:srgbClr val="222222"/>
    <a:srgbClr val="0071AA"/>
    <a:srgbClr val="FEFEFE"/>
    <a:srgbClr val="F5F5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330" autoAdjust="0"/>
    <p:restoredTop sz="84494" autoAdjust="0"/>
  </p:normalViewPr>
  <p:slideViewPr>
    <p:cSldViewPr snapToGrid="0">
      <p:cViewPr varScale="1">
        <p:scale>
          <a:sx n="133" d="100"/>
          <a:sy n="133" d="100"/>
        </p:scale>
        <p:origin x="231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736"/>
        <p:guide pos="1477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50" Type="http://schemas.openxmlformats.org/officeDocument/2006/relationships/slide" Target="slides/slide44.xml"/><Relationship Id="rId55" Type="http://schemas.openxmlformats.org/officeDocument/2006/relationships/slide" Target="slides/slide49.xml"/><Relationship Id="rId7" Type="http://schemas.openxmlformats.org/officeDocument/2006/relationships/slide" Target="slides/slide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slide" Target="slides/slide47.xml"/><Relationship Id="rId58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61" Type="http://schemas.openxmlformats.org/officeDocument/2006/relationships/tableStyles" Target="tableStyles.xml"/><Relationship Id="rId19" Type="http://schemas.openxmlformats.org/officeDocument/2006/relationships/slide" Target="slides/slide1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viewProps" Target="viewProps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slide" Target="slides/slide48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handoutMaster" Target="handoutMasters/handoutMaster1.xml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Relationship Id="rId6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EEF4292-06D8-4240-9945-F91BF6FE562F}" type="doc">
      <dgm:prSet loTypeId="urn:microsoft.com/office/officeart/2008/layout/AscendingPictureAccentProcess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DEC7FEA6-3C73-4AFB-A485-22664082E1DA}">
      <dgm:prSet phldrT="[Text]"/>
      <dgm:spPr/>
      <dgm:t>
        <a:bodyPr/>
        <a:lstStyle/>
        <a:p>
          <a:r>
            <a:rPr lang="en-US" dirty="0"/>
            <a:t>V1</a:t>
          </a:r>
        </a:p>
      </dgm:t>
    </dgm:pt>
    <dgm:pt modelId="{3B1E711F-33FE-4192-B6A1-7C5F76C0BA60}" type="parTrans" cxnId="{320CDAD2-4ECE-40D8-9A25-3BCCFB1A794D}">
      <dgm:prSet/>
      <dgm:spPr/>
      <dgm:t>
        <a:bodyPr/>
        <a:lstStyle/>
        <a:p>
          <a:endParaRPr lang="en-US"/>
        </a:p>
      </dgm:t>
    </dgm:pt>
    <dgm:pt modelId="{78A6F57B-58B4-421B-96AC-F7056EA2BCD9}" type="sibTrans" cxnId="{320CDAD2-4ECE-40D8-9A25-3BCCFB1A794D}">
      <dgm:prSet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Chick"/>
        </a:ext>
      </dgm:extLst>
    </dgm:pt>
    <dgm:pt modelId="{0D787AEC-E2F3-471E-B239-6B002F78B8F6}">
      <dgm:prSet phldrT="[Text]"/>
      <dgm:spPr/>
      <dgm:t>
        <a:bodyPr/>
        <a:lstStyle/>
        <a:p>
          <a:r>
            <a:rPr lang="en-US" dirty="0"/>
            <a:t>V2</a:t>
          </a:r>
        </a:p>
      </dgm:t>
    </dgm:pt>
    <dgm:pt modelId="{A6B9D37F-D9FC-424C-9B51-2363E1AC0A8B}" type="parTrans" cxnId="{7DF9108B-8A67-4B3E-A887-BAB78B2AA92E}">
      <dgm:prSet/>
      <dgm:spPr/>
      <dgm:t>
        <a:bodyPr/>
        <a:lstStyle/>
        <a:p>
          <a:endParaRPr lang="en-US"/>
        </a:p>
      </dgm:t>
    </dgm:pt>
    <dgm:pt modelId="{EE9DACB4-74EE-413D-AE6F-9450208D1725}" type="sibTrans" cxnId="{7DF9108B-8A67-4B3E-A887-BAB78B2AA92E}">
      <dgm:prSet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Chicken"/>
        </a:ext>
      </dgm:extLst>
    </dgm:pt>
    <dgm:pt modelId="{B10E893E-4807-4583-B1B6-CC9D62C74BD2}">
      <dgm:prSet phldrT="[Text]"/>
      <dgm:spPr/>
      <dgm:t>
        <a:bodyPr/>
        <a:lstStyle/>
        <a:p>
          <a:r>
            <a:rPr lang="en-US" dirty="0"/>
            <a:t>V3</a:t>
          </a:r>
        </a:p>
      </dgm:t>
    </dgm:pt>
    <dgm:pt modelId="{A888A0CA-4A01-4517-B44C-A3C73CB172DE}" type="parTrans" cxnId="{9FB779CE-2B97-4790-B880-F568087F6B76}">
      <dgm:prSet/>
      <dgm:spPr/>
      <dgm:t>
        <a:bodyPr/>
        <a:lstStyle/>
        <a:p>
          <a:endParaRPr lang="en-US"/>
        </a:p>
      </dgm:t>
    </dgm:pt>
    <dgm:pt modelId="{A3E71B1A-784D-480E-AEC1-0DED10958396}" type="sibTrans" cxnId="{9FB779CE-2B97-4790-B880-F568087F6B76}">
      <dgm:prSet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Chicken leg"/>
        </a:ext>
      </dgm:extLst>
    </dgm:pt>
    <dgm:pt modelId="{66A3FCE7-374D-444E-B6FF-CE581263A43B}" type="pres">
      <dgm:prSet presAssocID="{4EEF4292-06D8-4240-9945-F91BF6FE562F}" presName="Name0" presStyleCnt="0">
        <dgm:presLayoutVars>
          <dgm:chMax val="7"/>
          <dgm:chPref val="7"/>
          <dgm:dir/>
        </dgm:presLayoutVars>
      </dgm:prSet>
      <dgm:spPr/>
    </dgm:pt>
    <dgm:pt modelId="{9C690E30-FD2D-40F1-8409-C489A57BA1A2}" type="pres">
      <dgm:prSet presAssocID="{4EEF4292-06D8-4240-9945-F91BF6FE562F}" presName="dot1" presStyleLbl="alignNode1" presStyleIdx="0" presStyleCnt="12"/>
      <dgm:spPr/>
    </dgm:pt>
    <dgm:pt modelId="{8884D281-1B6E-4D14-802E-3A9CF19AB5F2}" type="pres">
      <dgm:prSet presAssocID="{4EEF4292-06D8-4240-9945-F91BF6FE562F}" presName="dot2" presStyleLbl="alignNode1" presStyleIdx="1" presStyleCnt="12"/>
      <dgm:spPr/>
    </dgm:pt>
    <dgm:pt modelId="{0878E5B9-E2C9-4330-AFAB-835A635E12CD}" type="pres">
      <dgm:prSet presAssocID="{4EEF4292-06D8-4240-9945-F91BF6FE562F}" presName="dot3" presStyleLbl="alignNode1" presStyleIdx="2" presStyleCnt="12"/>
      <dgm:spPr/>
    </dgm:pt>
    <dgm:pt modelId="{F6149CF3-22E9-4FF0-9CE8-4265F6CCCEE4}" type="pres">
      <dgm:prSet presAssocID="{4EEF4292-06D8-4240-9945-F91BF6FE562F}" presName="dot4" presStyleLbl="alignNode1" presStyleIdx="3" presStyleCnt="12"/>
      <dgm:spPr/>
    </dgm:pt>
    <dgm:pt modelId="{6307021D-70F8-4A12-BB94-96C385AD30D1}" type="pres">
      <dgm:prSet presAssocID="{4EEF4292-06D8-4240-9945-F91BF6FE562F}" presName="dot5" presStyleLbl="alignNode1" presStyleIdx="4" presStyleCnt="12"/>
      <dgm:spPr/>
    </dgm:pt>
    <dgm:pt modelId="{675BB709-CAB5-4160-A9B4-A632B4C6FCF8}" type="pres">
      <dgm:prSet presAssocID="{4EEF4292-06D8-4240-9945-F91BF6FE562F}" presName="dotArrow1" presStyleLbl="alignNode1" presStyleIdx="5" presStyleCnt="12"/>
      <dgm:spPr/>
    </dgm:pt>
    <dgm:pt modelId="{798B5CA6-3FB4-4462-B4F9-08E65EA7C273}" type="pres">
      <dgm:prSet presAssocID="{4EEF4292-06D8-4240-9945-F91BF6FE562F}" presName="dotArrow2" presStyleLbl="alignNode1" presStyleIdx="6" presStyleCnt="12"/>
      <dgm:spPr/>
    </dgm:pt>
    <dgm:pt modelId="{A7AC90E1-8C0E-40E7-98F5-7A3716539D0A}" type="pres">
      <dgm:prSet presAssocID="{4EEF4292-06D8-4240-9945-F91BF6FE562F}" presName="dotArrow3" presStyleLbl="alignNode1" presStyleIdx="7" presStyleCnt="12"/>
      <dgm:spPr/>
    </dgm:pt>
    <dgm:pt modelId="{8E95C595-E0CC-490B-9F8A-03111742CCE1}" type="pres">
      <dgm:prSet presAssocID="{4EEF4292-06D8-4240-9945-F91BF6FE562F}" presName="dotArrow4" presStyleLbl="alignNode1" presStyleIdx="8" presStyleCnt="12"/>
      <dgm:spPr/>
    </dgm:pt>
    <dgm:pt modelId="{BE596635-E005-49CE-9024-59DC632D6E39}" type="pres">
      <dgm:prSet presAssocID="{4EEF4292-06D8-4240-9945-F91BF6FE562F}" presName="dotArrow5" presStyleLbl="alignNode1" presStyleIdx="9" presStyleCnt="12"/>
      <dgm:spPr/>
    </dgm:pt>
    <dgm:pt modelId="{35960A56-FC35-4E88-BA1A-9E1B9E51935A}" type="pres">
      <dgm:prSet presAssocID="{4EEF4292-06D8-4240-9945-F91BF6FE562F}" presName="dotArrow6" presStyleLbl="alignNode1" presStyleIdx="10" presStyleCnt="12"/>
      <dgm:spPr/>
    </dgm:pt>
    <dgm:pt modelId="{0B31416D-C072-414F-A8A0-AA50FFF415D5}" type="pres">
      <dgm:prSet presAssocID="{4EEF4292-06D8-4240-9945-F91BF6FE562F}" presName="dotArrow7" presStyleLbl="alignNode1" presStyleIdx="11" presStyleCnt="12"/>
      <dgm:spPr/>
    </dgm:pt>
    <dgm:pt modelId="{23E51273-4FB3-41F4-A786-A5C69B37D520}" type="pres">
      <dgm:prSet presAssocID="{DEC7FEA6-3C73-4AFB-A485-22664082E1DA}" presName="parTx1" presStyleLbl="node1" presStyleIdx="0" presStyleCnt="3"/>
      <dgm:spPr/>
    </dgm:pt>
    <dgm:pt modelId="{4E147F48-99EB-403C-A0D5-B059A263BFB6}" type="pres">
      <dgm:prSet presAssocID="{78A6F57B-58B4-421B-96AC-F7056EA2BCD9}" presName="picture1" presStyleCnt="0"/>
      <dgm:spPr/>
    </dgm:pt>
    <dgm:pt modelId="{00E38CD4-EECE-49C7-9135-E98A3C6F8229}" type="pres">
      <dgm:prSet presAssocID="{78A6F57B-58B4-421B-96AC-F7056EA2BCD9}" presName="imageRepeatNode" presStyleLbl="fgImgPlace1" presStyleIdx="0" presStyleCnt="3"/>
      <dgm:spPr/>
    </dgm:pt>
    <dgm:pt modelId="{1C10F4A3-1AED-4920-B847-6DF65DB7DBD1}" type="pres">
      <dgm:prSet presAssocID="{0D787AEC-E2F3-471E-B239-6B002F78B8F6}" presName="parTx2" presStyleLbl="node1" presStyleIdx="1" presStyleCnt="3"/>
      <dgm:spPr/>
    </dgm:pt>
    <dgm:pt modelId="{6E1C4EA4-3CFF-4DD1-9246-815EF8D8A40F}" type="pres">
      <dgm:prSet presAssocID="{EE9DACB4-74EE-413D-AE6F-9450208D1725}" presName="picture2" presStyleCnt="0"/>
      <dgm:spPr/>
    </dgm:pt>
    <dgm:pt modelId="{FA065D93-036F-4B0B-82C9-C88B87850AEA}" type="pres">
      <dgm:prSet presAssocID="{EE9DACB4-74EE-413D-AE6F-9450208D1725}" presName="imageRepeatNode" presStyleLbl="fgImgPlace1" presStyleIdx="1" presStyleCnt="3"/>
      <dgm:spPr/>
    </dgm:pt>
    <dgm:pt modelId="{75E7DC03-1C54-44AC-8A6A-BA0A37B6A2FE}" type="pres">
      <dgm:prSet presAssocID="{B10E893E-4807-4583-B1B6-CC9D62C74BD2}" presName="parTx3" presStyleLbl="node1" presStyleIdx="2" presStyleCnt="3"/>
      <dgm:spPr/>
    </dgm:pt>
    <dgm:pt modelId="{1900A1E6-B5A2-459C-9A3F-DF854D554BD2}" type="pres">
      <dgm:prSet presAssocID="{A3E71B1A-784D-480E-AEC1-0DED10958396}" presName="picture3" presStyleCnt="0"/>
      <dgm:spPr/>
    </dgm:pt>
    <dgm:pt modelId="{E4BF1E57-B74E-4BB1-9E86-E35794587C4F}" type="pres">
      <dgm:prSet presAssocID="{A3E71B1A-784D-480E-AEC1-0DED10958396}" presName="imageRepeatNode" presStyleLbl="fgImgPlace1" presStyleIdx="2" presStyleCnt="3"/>
      <dgm:spPr/>
    </dgm:pt>
  </dgm:ptLst>
  <dgm:cxnLst>
    <dgm:cxn modelId="{D7A72E0C-B59B-42D0-B9B1-F13D5CAC85FE}" type="presOf" srcId="{4EEF4292-06D8-4240-9945-F91BF6FE562F}" destId="{66A3FCE7-374D-444E-B6FF-CE581263A43B}" srcOrd="0" destOrd="0" presId="urn:microsoft.com/office/officeart/2008/layout/AscendingPictureAccentProcess"/>
    <dgm:cxn modelId="{CBAB7010-EB8E-44ED-BDB9-306FBCAB08DA}" type="presOf" srcId="{0D787AEC-E2F3-471E-B239-6B002F78B8F6}" destId="{1C10F4A3-1AED-4920-B847-6DF65DB7DBD1}" srcOrd="0" destOrd="0" presId="urn:microsoft.com/office/officeart/2008/layout/AscendingPictureAccentProcess"/>
    <dgm:cxn modelId="{29C1572C-48CA-4D73-844E-6F49696CF602}" type="presOf" srcId="{A3E71B1A-784D-480E-AEC1-0DED10958396}" destId="{E4BF1E57-B74E-4BB1-9E86-E35794587C4F}" srcOrd="0" destOrd="0" presId="urn:microsoft.com/office/officeart/2008/layout/AscendingPictureAccentProcess"/>
    <dgm:cxn modelId="{EB1CBD34-61B4-462B-8EFD-EFA262C6D72A}" type="presOf" srcId="{B10E893E-4807-4583-B1B6-CC9D62C74BD2}" destId="{75E7DC03-1C54-44AC-8A6A-BA0A37B6A2FE}" srcOrd="0" destOrd="0" presId="urn:microsoft.com/office/officeart/2008/layout/AscendingPictureAccentProcess"/>
    <dgm:cxn modelId="{7DF9108B-8A67-4B3E-A887-BAB78B2AA92E}" srcId="{4EEF4292-06D8-4240-9945-F91BF6FE562F}" destId="{0D787AEC-E2F3-471E-B239-6B002F78B8F6}" srcOrd="1" destOrd="0" parTransId="{A6B9D37F-D9FC-424C-9B51-2363E1AC0A8B}" sibTransId="{EE9DACB4-74EE-413D-AE6F-9450208D1725}"/>
    <dgm:cxn modelId="{A77B61A8-E052-4D06-ABA9-1D184D358C71}" type="presOf" srcId="{78A6F57B-58B4-421B-96AC-F7056EA2BCD9}" destId="{00E38CD4-EECE-49C7-9135-E98A3C6F8229}" srcOrd="0" destOrd="0" presId="urn:microsoft.com/office/officeart/2008/layout/AscendingPictureAccentProcess"/>
    <dgm:cxn modelId="{68D1DAAC-1B6F-4CDE-A314-1D9FFD76D873}" type="presOf" srcId="{DEC7FEA6-3C73-4AFB-A485-22664082E1DA}" destId="{23E51273-4FB3-41F4-A786-A5C69B37D520}" srcOrd="0" destOrd="0" presId="urn:microsoft.com/office/officeart/2008/layout/AscendingPictureAccentProcess"/>
    <dgm:cxn modelId="{9FB779CE-2B97-4790-B880-F568087F6B76}" srcId="{4EEF4292-06D8-4240-9945-F91BF6FE562F}" destId="{B10E893E-4807-4583-B1B6-CC9D62C74BD2}" srcOrd="2" destOrd="0" parTransId="{A888A0CA-4A01-4517-B44C-A3C73CB172DE}" sibTransId="{A3E71B1A-784D-480E-AEC1-0DED10958396}"/>
    <dgm:cxn modelId="{320CDAD2-4ECE-40D8-9A25-3BCCFB1A794D}" srcId="{4EEF4292-06D8-4240-9945-F91BF6FE562F}" destId="{DEC7FEA6-3C73-4AFB-A485-22664082E1DA}" srcOrd="0" destOrd="0" parTransId="{3B1E711F-33FE-4192-B6A1-7C5F76C0BA60}" sibTransId="{78A6F57B-58B4-421B-96AC-F7056EA2BCD9}"/>
    <dgm:cxn modelId="{8173E9D2-7918-4C72-9022-BCE2CBF5FDBD}" type="presOf" srcId="{EE9DACB4-74EE-413D-AE6F-9450208D1725}" destId="{FA065D93-036F-4B0B-82C9-C88B87850AEA}" srcOrd="0" destOrd="0" presId="urn:microsoft.com/office/officeart/2008/layout/AscendingPictureAccentProcess"/>
    <dgm:cxn modelId="{8D08949C-E4A0-4F0A-B0D2-4930307D3626}" type="presParOf" srcId="{66A3FCE7-374D-444E-B6FF-CE581263A43B}" destId="{9C690E30-FD2D-40F1-8409-C489A57BA1A2}" srcOrd="0" destOrd="0" presId="urn:microsoft.com/office/officeart/2008/layout/AscendingPictureAccentProcess"/>
    <dgm:cxn modelId="{2EDFB273-1ED5-4A93-9DBD-E8486854AEE6}" type="presParOf" srcId="{66A3FCE7-374D-444E-B6FF-CE581263A43B}" destId="{8884D281-1B6E-4D14-802E-3A9CF19AB5F2}" srcOrd="1" destOrd="0" presId="urn:microsoft.com/office/officeart/2008/layout/AscendingPictureAccentProcess"/>
    <dgm:cxn modelId="{C0498091-1CAF-4978-9F3A-F6D471A399AB}" type="presParOf" srcId="{66A3FCE7-374D-444E-B6FF-CE581263A43B}" destId="{0878E5B9-E2C9-4330-AFAB-835A635E12CD}" srcOrd="2" destOrd="0" presId="urn:microsoft.com/office/officeart/2008/layout/AscendingPictureAccentProcess"/>
    <dgm:cxn modelId="{76CFC9CA-CFAC-40E7-BA87-230575F6FEE2}" type="presParOf" srcId="{66A3FCE7-374D-444E-B6FF-CE581263A43B}" destId="{F6149CF3-22E9-4FF0-9CE8-4265F6CCCEE4}" srcOrd="3" destOrd="0" presId="urn:microsoft.com/office/officeart/2008/layout/AscendingPictureAccentProcess"/>
    <dgm:cxn modelId="{657EE4CC-C472-49A6-8633-1D8727075CF2}" type="presParOf" srcId="{66A3FCE7-374D-444E-B6FF-CE581263A43B}" destId="{6307021D-70F8-4A12-BB94-96C385AD30D1}" srcOrd="4" destOrd="0" presId="urn:microsoft.com/office/officeart/2008/layout/AscendingPictureAccentProcess"/>
    <dgm:cxn modelId="{DFB34501-1A7C-4D22-93D8-E8300B4CF05C}" type="presParOf" srcId="{66A3FCE7-374D-444E-B6FF-CE581263A43B}" destId="{675BB709-CAB5-4160-A9B4-A632B4C6FCF8}" srcOrd="5" destOrd="0" presId="urn:microsoft.com/office/officeart/2008/layout/AscendingPictureAccentProcess"/>
    <dgm:cxn modelId="{71737805-1E2C-4BE7-8C28-7C14E6E61D6D}" type="presParOf" srcId="{66A3FCE7-374D-444E-B6FF-CE581263A43B}" destId="{798B5CA6-3FB4-4462-B4F9-08E65EA7C273}" srcOrd="6" destOrd="0" presId="urn:microsoft.com/office/officeart/2008/layout/AscendingPictureAccentProcess"/>
    <dgm:cxn modelId="{DC97104F-87A4-48EE-A6F6-EC16C375C919}" type="presParOf" srcId="{66A3FCE7-374D-444E-B6FF-CE581263A43B}" destId="{A7AC90E1-8C0E-40E7-98F5-7A3716539D0A}" srcOrd="7" destOrd="0" presId="urn:microsoft.com/office/officeart/2008/layout/AscendingPictureAccentProcess"/>
    <dgm:cxn modelId="{5E1FC714-9A17-4F51-AE36-DC487A30D6B0}" type="presParOf" srcId="{66A3FCE7-374D-444E-B6FF-CE581263A43B}" destId="{8E95C595-E0CC-490B-9F8A-03111742CCE1}" srcOrd="8" destOrd="0" presId="urn:microsoft.com/office/officeart/2008/layout/AscendingPictureAccentProcess"/>
    <dgm:cxn modelId="{362A8747-5F3C-497F-AC18-B40989BC16EC}" type="presParOf" srcId="{66A3FCE7-374D-444E-B6FF-CE581263A43B}" destId="{BE596635-E005-49CE-9024-59DC632D6E39}" srcOrd="9" destOrd="0" presId="urn:microsoft.com/office/officeart/2008/layout/AscendingPictureAccentProcess"/>
    <dgm:cxn modelId="{DEC704CF-A0A0-4DA4-8CA5-5F59BE41777B}" type="presParOf" srcId="{66A3FCE7-374D-444E-B6FF-CE581263A43B}" destId="{35960A56-FC35-4E88-BA1A-9E1B9E51935A}" srcOrd="10" destOrd="0" presId="urn:microsoft.com/office/officeart/2008/layout/AscendingPictureAccentProcess"/>
    <dgm:cxn modelId="{74C6E955-53D3-404B-AF8A-E562E6AB9DEC}" type="presParOf" srcId="{66A3FCE7-374D-444E-B6FF-CE581263A43B}" destId="{0B31416D-C072-414F-A8A0-AA50FFF415D5}" srcOrd="11" destOrd="0" presId="urn:microsoft.com/office/officeart/2008/layout/AscendingPictureAccentProcess"/>
    <dgm:cxn modelId="{1973AE62-7622-447D-B7CD-1DCDDB591C00}" type="presParOf" srcId="{66A3FCE7-374D-444E-B6FF-CE581263A43B}" destId="{23E51273-4FB3-41F4-A786-A5C69B37D520}" srcOrd="12" destOrd="0" presId="urn:microsoft.com/office/officeart/2008/layout/AscendingPictureAccentProcess"/>
    <dgm:cxn modelId="{4A385675-87C4-452E-8138-30D22C5FF420}" type="presParOf" srcId="{66A3FCE7-374D-444E-B6FF-CE581263A43B}" destId="{4E147F48-99EB-403C-A0D5-B059A263BFB6}" srcOrd="13" destOrd="0" presId="urn:microsoft.com/office/officeart/2008/layout/AscendingPictureAccentProcess"/>
    <dgm:cxn modelId="{69D5931E-B519-4D76-ACD8-2B782D70B33C}" type="presParOf" srcId="{4E147F48-99EB-403C-A0D5-B059A263BFB6}" destId="{00E38CD4-EECE-49C7-9135-E98A3C6F8229}" srcOrd="0" destOrd="0" presId="urn:microsoft.com/office/officeart/2008/layout/AscendingPictureAccentProcess"/>
    <dgm:cxn modelId="{9937A3BE-BBCA-4CC3-8DF7-EFAEAD0B1B53}" type="presParOf" srcId="{66A3FCE7-374D-444E-B6FF-CE581263A43B}" destId="{1C10F4A3-1AED-4920-B847-6DF65DB7DBD1}" srcOrd="14" destOrd="0" presId="urn:microsoft.com/office/officeart/2008/layout/AscendingPictureAccentProcess"/>
    <dgm:cxn modelId="{02A37F88-6234-4A78-A214-97F9240F8D1E}" type="presParOf" srcId="{66A3FCE7-374D-444E-B6FF-CE581263A43B}" destId="{6E1C4EA4-3CFF-4DD1-9246-815EF8D8A40F}" srcOrd="15" destOrd="0" presId="urn:microsoft.com/office/officeart/2008/layout/AscendingPictureAccentProcess"/>
    <dgm:cxn modelId="{84D2F585-8259-4FA9-8BF7-86EC84524C3D}" type="presParOf" srcId="{6E1C4EA4-3CFF-4DD1-9246-815EF8D8A40F}" destId="{FA065D93-036F-4B0B-82C9-C88B87850AEA}" srcOrd="0" destOrd="0" presId="urn:microsoft.com/office/officeart/2008/layout/AscendingPictureAccentProcess"/>
    <dgm:cxn modelId="{214010B7-95F3-4E88-A097-1BCB2ABE10D6}" type="presParOf" srcId="{66A3FCE7-374D-444E-B6FF-CE581263A43B}" destId="{75E7DC03-1C54-44AC-8A6A-BA0A37B6A2FE}" srcOrd="16" destOrd="0" presId="urn:microsoft.com/office/officeart/2008/layout/AscendingPictureAccentProcess"/>
    <dgm:cxn modelId="{E053E512-D010-4A9C-8346-51933A16A058}" type="presParOf" srcId="{66A3FCE7-374D-444E-B6FF-CE581263A43B}" destId="{1900A1E6-B5A2-459C-9A3F-DF854D554BD2}" srcOrd="17" destOrd="0" presId="urn:microsoft.com/office/officeart/2008/layout/AscendingPictureAccentProcess"/>
    <dgm:cxn modelId="{29AA3A53-35C6-4329-B285-A59A9492F175}" type="presParOf" srcId="{1900A1E6-B5A2-459C-9A3F-DF854D554BD2}" destId="{E4BF1E57-B74E-4BB1-9E86-E35794587C4F}" srcOrd="0" destOrd="0" presId="urn:microsoft.com/office/officeart/2008/layout/AscendingPictureAccent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D8F73B2F-8D8C-4C1C-92EE-1620609FF9E7}" type="doc">
      <dgm:prSet loTypeId="urn:microsoft.com/office/officeart/2005/8/layout/chart3" loCatId="relationship" qsTypeId="urn:microsoft.com/office/officeart/2005/8/quickstyle/simple1" qsCatId="simple" csTypeId="urn:microsoft.com/office/officeart/2005/8/colors/colorful4" csCatId="colorful" phldr="1"/>
      <dgm:spPr/>
    </dgm:pt>
    <dgm:pt modelId="{5706707F-F45A-45BF-9333-240CE533FB6C}">
      <dgm:prSet phldrT="[Text]"/>
      <dgm:spPr/>
      <dgm:t>
        <a:bodyPr/>
        <a:lstStyle/>
        <a:p>
          <a:r>
            <a:rPr lang="en-US" dirty="0"/>
            <a:t>Integration Tests</a:t>
          </a:r>
        </a:p>
      </dgm:t>
    </dgm:pt>
    <dgm:pt modelId="{6745FDDB-0A1F-4A6A-B1BA-E600DF8F5774}" type="parTrans" cxnId="{34996D8D-6BEE-49CC-B3B9-72183FC72E75}">
      <dgm:prSet/>
      <dgm:spPr/>
      <dgm:t>
        <a:bodyPr/>
        <a:lstStyle/>
        <a:p>
          <a:endParaRPr lang="en-US"/>
        </a:p>
      </dgm:t>
    </dgm:pt>
    <dgm:pt modelId="{D1FE9E2A-4E6E-4928-81BB-42A18EB5311B}" type="sibTrans" cxnId="{34996D8D-6BEE-49CC-B3B9-72183FC72E75}">
      <dgm:prSet/>
      <dgm:spPr/>
      <dgm:t>
        <a:bodyPr/>
        <a:lstStyle/>
        <a:p>
          <a:endParaRPr lang="en-US"/>
        </a:p>
      </dgm:t>
    </dgm:pt>
    <dgm:pt modelId="{0B5D8E1E-25EF-46F1-B03A-6D605E83F53C}">
      <dgm:prSet phldrT="[Text]"/>
      <dgm:spPr/>
      <dgm:t>
        <a:bodyPr/>
        <a:lstStyle/>
        <a:p>
          <a:r>
            <a:rPr lang="en-US" dirty="0"/>
            <a:t>Unit Tests</a:t>
          </a:r>
        </a:p>
      </dgm:t>
    </dgm:pt>
    <dgm:pt modelId="{9DD47056-81BD-47ED-BC8C-6FC34011C960}" type="parTrans" cxnId="{63B478F6-E323-4EF0-9A62-947A95D7956A}">
      <dgm:prSet/>
      <dgm:spPr/>
      <dgm:t>
        <a:bodyPr/>
        <a:lstStyle/>
        <a:p>
          <a:endParaRPr lang="en-US"/>
        </a:p>
      </dgm:t>
    </dgm:pt>
    <dgm:pt modelId="{94F824FA-8409-424D-8369-D2920D0634C6}" type="sibTrans" cxnId="{63B478F6-E323-4EF0-9A62-947A95D7956A}">
      <dgm:prSet/>
      <dgm:spPr/>
      <dgm:t>
        <a:bodyPr/>
        <a:lstStyle/>
        <a:p>
          <a:endParaRPr lang="en-US"/>
        </a:p>
      </dgm:t>
    </dgm:pt>
    <dgm:pt modelId="{F94BF8C6-5E2E-4BB2-8310-423BC061B948}">
      <dgm:prSet phldrT="[Text]"/>
      <dgm:spPr/>
      <dgm:t>
        <a:bodyPr/>
        <a:lstStyle/>
        <a:p>
          <a:r>
            <a:rPr lang="en-US" dirty="0"/>
            <a:t>??? Tests</a:t>
          </a:r>
        </a:p>
      </dgm:t>
    </dgm:pt>
    <dgm:pt modelId="{DFA2E01A-309F-4F77-81BF-D6791868A8EF}" type="parTrans" cxnId="{2CFED37C-DBD6-41A5-A87C-05F6FA26D2EE}">
      <dgm:prSet/>
      <dgm:spPr/>
      <dgm:t>
        <a:bodyPr/>
        <a:lstStyle/>
        <a:p>
          <a:endParaRPr lang="en-US"/>
        </a:p>
      </dgm:t>
    </dgm:pt>
    <dgm:pt modelId="{51271CC9-58F3-4EFD-B444-79117721DBAF}" type="sibTrans" cxnId="{2CFED37C-DBD6-41A5-A87C-05F6FA26D2EE}">
      <dgm:prSet/>
      <dgm:spPr/>
      <dgm:t>
        <a:bodyPr/>
        <a:lstStyle/>
        <a:p>
          <a:endParaRPr lang="en-US"/>
        </a:p>
      </dgm:t>
    </dgm:pt>
    <dgm:pt modelId="{F3F2D004-5E83-475F-8783-F182D0EDB325}">
      <dgm:prSet phldrT="[Text]"/>
      <dgm:spPr/>
      <dgm:t>
        <a:bodyPr/>
        <a:lstStyle/>
        <a:p>
          <a:r>
            <a:rPr lang="en-US" dirty="0"/>
            <a:t>200+ Tests</a:t>
          </a:r>
        </a:p>
      </dgm:t>
    </dgm:pt>
    <dgm:pt modelId="{2D6280AF-6845-4835-9316-D80F72070889}" type="parTrans" cxnId="{1393E60F-74FC-4CC1-B079-13E16D7DF598}">
      <dgm:prSet/>
      <dgm:spPr/>
      <dgm:t>
        <a:bodyPr/>
        <a:lstStyle/>
        <a:p>
          <a:endParaRPr lang="en-US"/>
        </a:p>
      </dgm:t>
    </dgm:pt>
    <dgm:pt modelId="{CA6589EB-BC65-41E9-890E-D5AA06F4B8D5}" type="sibTrans" cxnId="{1393E60F-74FC-4CC1-B079-13E16D7DF598}">
      <dgm:prSet/>
      <dgm:spPr/>
      <dgm:t>
        <a:bodyPr/>
        <a:lstStyle/>
        <a:p>
          <a:endParaRPr lang="en-US"/>
        </a:p>
      </dgm:t>
    </dgm:pt>
    <dgm:pt modelId="{11D438DC-5BED-43D9-8249-AD259FC42EE7}">
      <dgm:prSet phldrT="[Text]"/>
      <dgm:spPr/>
      <dgm:t>
        <a:bodyPr/>
        <a:lstStyle/>
        <a:p>
          <a:r>
            <a:rPr lang="en-US" dirty="0"/>
            <a:t>100% Branch Coverage</a:t>
          </a:r>
        </a:p>
      </dgm:t>
    </dgm:pt>
    <dgm:pt modelId="{FB905340-B4CD-434D-8371-80AD109BBE99}" type="parTrans" cxnId="{2C9AFB49-B8A0-47AF-AA92-AA8F712616A9}">
      <dgm:prSet/>
      <dgm:spPr/>
      <dgm:t>
        <a:bodyPr/>
        <a:lstStyle/>
        <a:p>
          <a:endParaRPr lang="en-US"/>
        </a:p>
      </dgm:t>
    </dgm:pt>
    <dgm:pt modelId="{721694DB-9AE0-41C8-B0B6-0E4A74D9B963}" type="sibTrans" cxnId="{2C9AFB49-B8A0-47AF-AA92-AA8F712616A9}">
      <dgm:prSet/>
      <dgm:spPr/>
      <dgm:t>
        <a:bodyPr/>
        <a:lstStyle/>
        <a:p>
          <a:endParaRPr lang="en-US"/>
        </a:p>
      </dgm:t>
    </dgm:pt>
    <dgm:pt modelId="{EE0878F4-5B22-4E1A-AC7B-96F3A005B7AD}">
      <dgm:prSet phldrT="[Text]"/>
      <dgm:spPr/>
      <dgm:t>
        <a:bodyPr/>
        <a:lstStyle/>
        <a:p>
          <a:r>
            <a:rPr lang="en-US" dirty="0"/>
            <a:t>??? Coverage</a:t>
          </a:r>
        </a:p>
      </dgm:t>
    </dgm:pt>
    <dgm:pt modelId="{43BE88DD-5115-4F4B-ABB5-61E7A7FA0168}" type="parTrans" cxnId="{D233E1F5-7270-4F41-8A33-CF168E45E290}">
      <dgm:prSet/>
      <dgm:spPr/>
      <dgm:t>
        <a:bodyPr/>
        <a:lstStyle/>
        <a:p>
          <a:endParaRPr lang="en-US"/>
        </a:p>
      </dgm:t>
    </dgm:pt>
    <dgm:pt modelId="{F49DEFFE-A772-4856-B3FE-2CD22BC4F605}" type="sibTrans" cxnId="{D233E1F5-7270-4F41-8A33-CF168E45E290}">
      <dgm:prSet/>
      <dgm:spPr/>
      <dgm:t>
        <a:bodyPr/>
        <a:lstStyle/>
        <a:p>
          <a:endParaRPr lang="en-US"/>
        </a:p>
      </dgm:t>
    </dgm:pt>
    <dgm:pt modelId="{FF120088-556E-464B-BAD2-35425B83B19B}" type="pres">
      <dgm:prSet presAssocID="{D8F73B2F-8D8C-4C1C-92EE-1620609FF9E7}" presName="compositeShape" presStyleCnt="0">
        <dgm:presLayoutVars>
          <dgm:chMax val="7"/>
          <dgm:dir/>
          <dgm:resizeHandles val="exact"/>
        </dgm:presLayoutVars>
      </dgm:prSet>
      <dgm:spPr/>
    </dgm:pt>
    <dgm:pt modelId="{C5696085-8EB2-4513-ADA4-3D4F450E1185}" type="pres">
      <dgm:prSet presAssocID="{D8F73B2F-8D8C-4C1C-92EE-1620609FF9E7}" presName="wedge1" presStyleLbl="node1" presStyleIdx="0" presStyleCnt="2"/>
      <dgm:spPr/>
    </dgm:pt>
    <dgm:pt modelId="{8497469C-2F51-4F22-9B70-3F5F22494F64}" type="pres">
      <dgm:prSet presAssocID="{D8F73B2F-8D8C-4C1C-92EE-1620609FF9E7}" presName="wedge1Tx" presStyleLbl="node1" presStyleIdx="0" presStyleCnt="2">
        <dgm:presLayoutVars>
          <dgm:chMax val="0"/>
          <dgm:chPref val="0"/>
          <dgm:bulletEnabled val="1"/>
        </dgm:presLayoutVars>
      </dgm:prSet>
      <dgm:spPr/>
    </dgm:pt>
    <dgm:pt modelId="{4C2EBED0-183E-4062-B54B-1E92551CD44A}" type="pres">
      <dgm:prSet presAssocID="{D8F73B2F-8D8C-4C1C-92EE-1620609FF9E7}" presName="wedge2" presStyleLbl="node1" presStyleIdx="1" presStyleCnt="2"/>
      <dgm:spPr/>
    </dgm:pt>
    <dgm:pt modelId="{C67BE829-799F-40AE-BBFA-AE90E1EBA8F4}" type="pres">
      <dgm:prSet presAssocID="{D8F73B2F-8D8C-4C1C-92EE-1620609FF9E7}" presName="wedge2Tx" presStyleLbl="node1" presStyleIdx="1" presStyleCnt="2">
        <dgm:presLayoutVars>
          <dgm:chMax val="0"/>
          <dgm:chPref val="0"/>
          <dgm:bulletEnabled val="1"/>
        </dgm:presLayoutVars>
      </dgm:prSet>
      <dgm:spPr/>
    </dgm:pt>
  </dgm:ptLst>
  <dgm:cxnLst>
    <dgm:cxn modelId="{53763108-79AA-4364-987A-267EC725ECCE}" type="presOf" srcId="{5706707F-F45A-45BF-9333-240CE533FB6C}" destId="{8497469C-2F51-4F22-9B70-3F5F22494F64}" srcOrd="1" destOrd="0" presId="urn:microsoft.com/office/officeart/2005/8/layout/chart3"/>
    <dgm:cxn modelId="{1393E60F-74FC-4CC1-B079-13E16D7DF598}" srcId="{0B5D8E1E-25EF-46F1-B03A-6D605E83F53C}" destId="{F3F2D004-5E83-475F-8783-F182D0EDB325}" srcOrd="0" destOrd="0" parTransId="{2D6280AF-6845-4835-9316-D80F72070889}" sibTransId="{CA6589EB-BC65-41E9-890E-D5AA06F4B8D5}"/>
    <dgm:cxn modelId="{EAE43E19-F2E5-48ED-B578-8A34E62E40A3}" type="presOf" srcId="{11D438DC-5BED-43D9-8249-AD259FC42EE7}" destId="{4C2EBED0-183E-4062-B54B-1E92551CD44A}" srcOrd="0" destOrd="2" presId="urn:microsoft.com/office/officeart/2005/8/layout/chart3"/>
    <dgm:cxn modelId="{1389B32F-AB7B-4651-956C-59D2606A24A6}" type="presOf" srcId="{EE0878F4-5B22-4E1A-AC7B-96F3A005B7AD}" destId="{8497469C-2F51-4F22-9B70-3F5F22494F64}" srcOrd="1" destOrd="2" presId="urn:microsoft.com/office/officeart/2005/8/layout/chart3"/>
    <dgm:cxn modelId="{822C4A3A-14FF-47E3-9AD3-B1E7C48396AD}" type="presOf" srcId="{0B5D8E1E-25EF-46F1-B03A-6D605E83F53C}" destId="{C67BE829-799F-40AE-BBFA-AE90E1EBA8F4}" srcOrd="1" destOrd="0" presId="urn:microsoft.com/office/officeart/2005/8/layout/chart3"/>
    <dgm:cxn modelId="{65FBA769-EB47-4242-A365-92C71700D951}" type="presOf" srcId="{F3F2D004-5E83-475F-8783-F182D0EDB325}" destId="{C67BE829-799F-40AE-BBFA-AE90E1EBA8F4}" srcOrd="1" destOrd="1" presId="urn:microsoft.com/office/officeart/2005/8/layout/chart3"/>
    <dgm:cxn modelId="{2C9AFB49-B8A0-47AF-AA92-AA8F712616A9}" srcId="{0B5D8E1E-25EF-46F1-B03A-6D605E83F53C}" destId="{11D438DC-5BED-43D9-8249-AD259FC42EE7}" srcOrd="1" destOrd="0" parTransId="{FB905340-B4CD-434D-8371-80AD109BBE99}" sibTransId="{721694DB-9AE0-41C8-B0B6-0E4A74D9B963}"/>
    <dgm:cxn modelId="{67E9A16D-77FC-4ACC-A977-796B4FF995F3}" type="presOf" srcId="{F3F2D004-5E83-475F-8783-F182D0EDB325}" destId="{4C2EBED0-183E-4062-B54B-1E92551CD44A}" srcOrd="0" destOrd="1" presId="urn:microsoft.com/office/officeart/2005/8/layout/chart3"/>
    <dgm:cxn modelId="{1D277A50-BFB2-425E-A37D-FC6E0542A7CC}" type="presOf" srcId="{F94BF8C6-5E2E-4BB2-8310-423BC061B948}" destId="{8497469C-2F51-4F22-9B70-3F5F22494F64}" srcOrd="1" destOrd="1" presId="urn:microsoft.com/office/officeart/2005/8/layout/chart3"/>
    <dgm:cxn modelId="{27614356-7F36-4CBD-9B8A-4C555079BFA4}" type="presOf" srcId="{0B5D8E1E-25EF-46F1-B03A-6D605E83F53C}" destId="{4C2EBED0-183E-4062-B54B-1E92551CD44A}" srcOrd="0" destOrd="0" presId="urn:microsoft.com/office/officeart/2005/8/layout/chart3"/>
    <dgm:cxn modelId="{F0CFD456-6BD9-44A1-86D8-CC785D200B00}" type="presOf" srcId="{11D438DC-5BED-43D9-8249-AD259FC42EE7}" destId="{C67BE829-799F-40AE-BBFA-AE90E1EBA8F4}" srcOrd="1" destOrd="2" presId="urn:microsoft.com/office/officeart/2005/8/layout/chart3"/>
    <dgm:cxn modelId="{2CFED37C-DBD6-41A5-A87C-05F6FA26D2EE}" srcId="{5706707F-F45A-45BF-9333-240CE533FB6C}" destId="{F94BF8C6-5E2E-4BB2-8310-423BC061B948}" srcOrd="0" destOrd="0" parTransId="{DFA2E01A-309F-4F77-81BF-D6791868A8EF}" sibTransId="{51271CC9-58F3-4EFD-B444-79117721DBAF}"/>
    <dgm:cxn modelId="{34996D8D-6BEE-49CC-B3B9-72183FC72E75}" srcId="{D8F73B2F-8D8C-4C1C-92EE-1620609FF9E7}" destId="{5706707F-F45A-45BF-9333-240CE533FB6C}" srcOrd="0" destOrd="0" parTransId="{6745FDDB-0A1F-4A6A-B1BA-E600DF8F5774}" sibTransId="{D1FE9E2A-4E6E-4928-81BB-42A18EB5311B}"/>
    <dgm:cxn modelId="{8C9D9390-0ACE-4023-9EE2-B17A625A2AC6}" type="presOf" srcId="{D8F73B2F-8D8C-4C1C-92EE-1620609FF9E7}" destId="{FF120088-556E-464B-BAD2-35425B83B19B}" srcOrd="0" destOrd="0" presId="urn:microsoft.com/office/officeart/2005/8/layout/chart3"/>
    <dgm:cxn modelId="{61A83896-90C6-4AA3-BD48-C9854D10008B}" type="presOf" srcId="{F94BF8C6-5E2E-4BB2-8310-423BC061B948}" destId="{C5696085-8EB2-4513-ADA4-3D4F450E1185}" srcOrd="0" destOrd="1" presId="urn:microsoft.com/office/officeart/2005/8/layout/chart3"/>
    <dgm:cxn modelId="{5EEA2AA5-E3C8-48D1-932B-D16FF9EE92AB}" type="presOf" srcId="{5706707F-F45A-45BF-9333-240CE533FB6C}" destId="{C5696085-8EB2-4513-ADA4-3D4F450E1185}" srcOrd="0" destOrd="0" presId="urn:microsoft.com/office/officeart/2005/8/layout/chart3"/>
    <dgm:cxn modelId="{BB5682D2-8937-4AFB-AFB2-AD1AAC06F431}" type="presOf" srcId="{EE0878F4-5B22-4E1A-AC7B-96F3A005B7AD}" destId="{C5696085-8EB2-4513-ADA4-3D4F450E1185}" srcOrd="0" destOrd="2" presId="urn:microsoft.com/office/officeart/2005/8/layout/chart3"/>
    <dgm:cxn modelId="{D233E1F5-7270-4F41-8A33-CF168E45E290}" srcId="{5706707F-F45A-45BF-9333-240CE533FB6C}" destId="{EE0878F4-5B22-4E1A-AC7B-96F3A005B7AD}" srcOrd="1" destOrd="0" parTransId="{43BE88DD-5115-4F4B-ABB5-61E7A7FA0168}" sibTransId="{F49DEFFE-A772-4856-B3FE-2CD22BC4F605}"/>
    <dgm:cxn modelId="{63B478F6-E323-4EF0-9A62-947A95D7956A}" srcId="{D8F73B2F-8D8C-4C1C-92EE-1620609FF9E7}" destId="{0B5D8E1E-25EF-46F1-B03A-6D605E83F53C}" srcOrd="1" destOrd="0" parTransId="{9DD47056-81BD-47ED-BC8C-6FC34011C960}" sibTransId="{94F824FA-8409-424D-8369-D2920D0634C6}"/>
    <dgm:cxn modelId="{16AD1FA8-BDC0-44D6-92E8-07BA0D8D3CD6}" type="presParOf" srcId="{FF120088-556E-464B-BAD2-35425B83B19B}" destId="{C5696085-8EB2-4513-ADA4-3D4F450E1185}" srcOrd="0" destOrd="0" presId="urn:microsoft.com/office/officeart/2005/8/layout/chart3"/>
    <dgm:cxn modelId="{15D2AD52-95B9-476C-8EF2-CF7ED61538D7}" type="presParOf" srcId="{FF120088-556E-464B-BAD2-35425B83B19B}" destId="{8497469C-2F51-4F22-9B70-3F5F22494F64}" srcOrd="1" destOrd="0" presId="urn:microsoft.com/office/officeart/2005/8/layout/chart3"/>
    <dgm:cxn modelId="{0DA93092-2474-4372-B86D-0B992CA479E3}" type="presParOf" srcId="{FF120088-556E-464B-BAD2-35425B83B19B}" destId="{4C2EBED0-183E-4062-B54B-1E92551CD44A}" srcOrd="2" destOrd="0" presId="urn:microsoft.com/office/officeart/2005/8/layout/chart3"/>
    <dgm:cxn modelId="{CFA34DFA-04B3-4F1D-A84E-9F6DC6085582}" type="presParOf" srcId="{FF120088-556E-464B-BAD2-35425B83B19B}" destId="{C67BE829-799F-40AE-BBFA-AE90E1EBA8F4}" srcOrd="3" destOrd="0" presId="urn:microsoft.com/office/officeart/2005/8/layout/char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D8F73B2F-8D8C-4C1C-92EE-1620609FF9E7}" type="doc">
      <dgm:prSet loTypeId="urn:microsoft.com/office/officeart/2005/8/layout/pyramid2" loCatId="pyramid" qsTypeId="urn:microsoft.com/office/officeart/2005/8/quickstyle/simple1" qsCatId="simple" csTypeId="urn:microsoft.com/office/officeart/2005/8/colors/colorful3" csCatId="colorful" phldr="1"/>
      <dgm:spPr/>
    </dgm:pt>
    <dgm:pt modelId="{5706707F-F45A-45BF-9333-240CE533FB6C}">
      <dgm:prSet phldrT="[Text]"/>
      <dgm:spPr/>
      <dgm:t>
        <a:bodyPr/>
        <a:lstStyle/>
        <a:p>
          <a:r>
            <a:rPr lang="en-US" dirty="0"/>
            <a:t>Integration Tests</a:t>
          </a:r>
        </a:p>
      </dgm:t>
    </dgm:pt>
    <dgm:pt modelId="{6745FDDB-0A1F-4A6A-B1BA-E600DF8F5774}" type="parTrans" cxnId="{34996D8D-6BEE-49CC-B3B9-72183FC72E75}">
      <dgm:prSet/>
      <dgm:spPr/>
      <dgm:t>
        <a:bodyPr/>
        <a:lstStyle/>
        <a:p>
          <a:endParaRPr lang="en-US"/>
        </a:p>
      </dgm:t>
    </dgm:pt>
    <dgm:pt modelId="{D1FE9E2A-4E6E-4928-81BB-42A18EB5311B}" type="sibTrans" cxnId="{34996D8D-6BEE-49CC-B3B9-72183FC72E75}">
      <dgm:prSet/>
      <dgm:spPr/>
      <dgm:t>
        <a:bodyPr/>
        <a:lstStyle/>
        <a:p>
          <a:endParaRPr lang="en-US"/>
        </a:p>
      </dgm:t>
    </dgm:pt>
    <dgm:pt modelId="{0B5D8E1E-25EF-46F1-B03A-6D605E83F53C}">
      <dgm:prSet phldrT="[Text]"/>
      <dgm:spPr/>
      <dgm:t>
        <a:bodyPr/>
        <a:lstStyle/>
        <a:p>
          <a:r>
            <a:rPr lang="en-US" dirty="0"/>
            <a:t>Unit Tests</a:t>
          </a:r>
        </a:p>
      </dgm:t>
    </dgm:pt>
    <dgm:pt modelId="{9DD47056-81BD-47ED-BC8C-6FC34011C960}" type="parTrans" cxnId="{63B478F6-E323-4EF0-9A62-947A95D7956A}">
      <dgm:prSet/>
      <dgm:spPr/>
      <dgm:t>
        <a:bodyPr/>
        <a:lstStyle/>
        <a:p>
          <a:endParaRPr lang="en-US"/>
        </a:p>
      </dgm:t>
    </dgm:pt>
    <dgm:pt modelId="{94F824FA-8409-424D-8369-D2920D0634C6}" type="sibTrans" cxnId="{63B478F6-E323-4EF0-9A62-947A95D7956A}">
      <dgm:prSet/>
      <dgm:spPr/>
      <dgm:t>
        <a:bodyPr/>
        <a:lstStyle/>
        <a:p>
          <a:endParaRPr lang="en-US"/>
        </a:p>
      </dgm:t>
    </dgm:pt>
    <dgm:pt modelId="{F94BF8C6-5E2E-4BB2-8310-423BC061B948}">
      <dgm:prSet phldrT="[Text]"/>
      <dgm:spPr/>
      <dgm:t>
        <a:bodyPr/>
        <a:lstStyle/>
        <a:p>
          <a:r>
            <a:rPr lang="en-US" dirty="0"/>
            <a:t>20+ Tests</a:t>
          </a:r>
        </a:p>
      </dgm:t>
    </dgm:pt>
    <dgm:pt modelId="{DFA2E01A-309F-4F77-81BF-D6791868A8EF}" type="parTrans" cxnId="{2CFED37C-DBD6-41A5-A87C-05F6FA26D2EE}">
      <dgm:prSet/>
      <dgm:spPr/>
      <dgm:t>
        <a:bodyPr/>
        <a:lstStyle/>
        <a:p>
          <a:endParaRPr lang="en-US"/>
        </a:p>
      </dgm:t>
    </dgm:pt>
    <dgm:pt modelId="{51271CC9-58F3-4EFD-B444-79117721DBAF}" type="sibTrans" cxnId="{2CFED37C-DBD6-41A5-A87C-05F6FA26D2EE}">
      <dgm:prSet/>
      <dgm:spPr/>
      <dgm:t>
        <a:bodyPr/>
        <a:lstStyle/>
        <a:p>
          <a:endParaRPr lang="en-US"/>
        </a:p>
      </dgm:t>
    </dgm:pt>
    <dgm:pt modelId="{F3F2D004-5E83-475F-8783-F182D0EDB325}">
      <dgm:prSet phldrT="[Text]"/>
      <dgm:spPr/>
      <dgm:t>
        <a:bodyPr/>
        <a:lstStyle/>
        <a:p>
          <a:r>
            <a:rPr lang="en-US" dirty="0"/>
            <a:t>200+ Tests</a:t>
          </a:r>
        </a:p>
      </dgm:t>
    </dgm:pt>
    <dgm:pt modelId="{2D6280AF-6845-4835-9316-D80F72070889}" type="parTrans" cxnId="{1393E60F-74FC-4CC1-B079-13E16D7DF598}">
      <dgm:prSet/>
      <dgm:spPr/>
      <dgm:t>
        <a:bodyPr/>
        <a:lstStyle/>
        <a:p>
          <a:endParaRPr lang="en-US"/>
        </a:p>
      </dgm:t>
    </dgm:pt>
    <dgm:pt modelId="{CA6589EB-BC65-41E9-890E-D5AA06F4B8D5}" type="sibTrans" cxnId="{1393E60F-74FC-4CC1-B079-13E16D7DF598}">
      <dgm:prSet/>
      <dgm:spPr/>
      <dgm:t>
        <a:bodyPr/>
        <a:lstStyle/>
        <a:p>
          <a:endParaRPr lang="en-US"/>
        </a:p>
      </dgm:t>
    </dgm:pt>
    <dgm:pt modelId="{11D438DC-5BED-43D9-8249-AD259FC42EE7}">
      <dgm:prSet phldrT="[Text]"/>
      <dgm:spPr/>
      <dgm:t>
        <a:bodyPr/>
        <a:lstStyle/>
        <a:p>
          <a:r>
            <a:rPr lang="en-US"/>
            <a:t>100% Branch Coverage</a:t>
          </a:r>
          <a:endParaRPr lang="en-US" dirty="0"/>
        </a:p>
      </dgm:t>
    </dgm:pt>
    <dgm:pt modelId="{FB905340-B4CD-434D-8371-80AD109BBE99}" type="parTrans" cxnId="{2C9AFB49-B8A0-47AF-AA92-AA8F712616A9}">
      <dgm:prSet/>
      <dgm:spPr/>
      <dgm:t>
        <a:bodyPr/>
        <a:lstStyle/>
        <a:p>
          <a:endParaRPr lang="en-US"/>
        </a:p>
      </dgm:t>
    </dgm:pt>
    <dgm:pt modelId="{721694DB-9AE0-41C8-B0B6-0E4A74D9B963}" type="sibTrans" cxnId="{2C9AFB49-B8A0-47AF-AA92-AA8F712616A9}">
      <dgm:prSet/>
      <dgm:spPr/>
      <dgm:t>
        <a:bodyPr/>
        <a:lstStyle/>
        <a:p>
          <a:endParaRPr lang="en-US"/>
        </a:p>
      </dgm:t>
    </dgm:pt>
    <dgm:pt modelId="{EE0878F4-5B22-4E1A-AC7B-96F3A005B7AD}">
      <dgm:prSet phldrT="[Text]"/>
      <dgm:spPr/>
      <dgm:t>
        <a:bodyPr/>
        <a:lstStyle/>
        <a:p>
          <a:r>
            <a:rPr lang="en-US" dirty="0"/>
            <a:t>100% Bugs and Corner cases Coverage</a:t>
          </a:r>
        </a:p>
      </dgm:t>
    </dgm:pt>
    <dgm:pt modelId="{43BE88DD-5115-4F4B-ABB5-61E7A7FA0168}" type="parTrans" cxnId="{D233E1F5-7270-4F41-8A33-CF168E45E290}">
      <dgm:prSet/>
      <dgm:spPr/>
      <dgm:t>
        <a:bodyPr/>
        <a:lstStyle/>
        <a:p>
          <a:endParaRPr lang="en-US"/>
        </a:p>
      </dgm:t>
    </dgm:pt>
    <dgm:pt modelId="{F49DEFFE-A772-4856-B3FE-2CD22BC4F605}" type="sibTrans" cxnId="{D233E1F5-7270-4F41-8A33-CF168E45E290}">
      <dgm:prSet/>
      <dgm:spPr/>
      <dgm:t>
        <a:bodyPr/>
        <a:lstStyle/>
        <a:p>
          <a:endParaRPr lang="en-US"/>
        </a:p>
      </dgm:t>
    </dgm:pt>
    <dgm:pt modelId="{08EB2C9F-3A02-46C3-AB8F-504D9C7013A4}" type="pres">
      <dgm:prSet presAssocID="{D8F73B2F-8D8C-4C1C-92EE-1620609FF9E7}" presName="compositeShape" presStyleCnt="0">
        <dgm:presLayoutVars>
          <dgm:dir/>
          <dgm:resizeHandles/>
        </dgm:presLayoutVars>
      </dgm:prSet>
      <dgm:spPr/>
    </dgm:pt>
    <dgm:pt modelId="{231D4365-94DA-43D8-A9F2-FF5B07DF07ED}" type="pres">
      <dgm:prSet presAssocID="{D8F73B2F-8D8C-4C1C-92EE-1620609FF9E7}" presName="pyramid" presStyleLbl="node1" presStyleIdx="0" presStyleCnt="1"/>
      <dgm:spPr/>
    </dgm:pt>
    <dgm:pt modelId="{3ECFDC80-F722-4A0B-8CDE-F7613487E123}" type="pres">
      <dgm:prSet presAssocID="{D8F73B2F-8D8C-4C1C-92EE-1620609FF9E7}" presName="theList" presStyleCnt="0"/>
      <dgm:spPr/>
    </dgm:pt>
    <dgm:pt modelId="{BB579229-5C00-4165-B386-CA272DBE69C9}" type="pres">
      <dgm:prSet presAssocID="{5706707F-F45A-45BF-9333-240CE533FB6C}" presName="aNode" presStyleLbl="fgAcc1" presStyleIdx="0" presStyleCnt="2">
        <dgm:presLayoutVars>
          <dgm:bulletEnabled val="1"/>
        </dgm:presLayoutVars>
      </dgm:prSet>
      <dgm:spPr/>
    </dgm:pt>
    <dgm:pt modelId="{AFBE8B51-2822-4EB2-AE5A-D0D81212ED44}" type="pres">
      <dgm:prSet presAssocID="{5706707F-F45A-45BF-9333-240CE533FB6C}" presName="aSpace" presStyleCnt="0"/>
      <dgm:spPr/>
    </dgm:pt>
    <dgm:pt modelId="{BE38FB5B-7C4F-4D97-A1E1-E3FEC0FF2C0E}" type="pres">
      <dgm:prSet presAssocID="{0B5D8E1E-25EF-46F1-B03A-6D605E83F53C}" presName="aNode" presStyleLbl="fgAcc1" presStyleIdx="1" presStyleCnt="2">
        <dgm:presLayoutVars>
          <dgm:bulletEnabled val="1"/>
        </dgm:presLayoutVars>
      </dgm:prSet>
      <dgm:spPr/>
    </dgm:pt>
    <dgm:pt modelId="{7F680C24-3C4D-4396-A682-8689078B22FB}" type="pres">
      <dgm:prSet presAssocID="{0B5D8E1E-25EF-46F1-B03A-6D605E83F53C}" presName="aSpace" presStyleCnt="0"/>
      <dgm:spPr/>
    </dgm:pt>
  </dgm:ptLst>
  <dgm:cxnLst>
    <dgm:cxn modelId="{1393E60F-74FC-4CC1-B079-13E16D7DF598}" srcId="{0B5D8E1E-25EF-46F1-B03A-6D605E83F53C}" destId="{F3F2D004-5E83-475F-8783-F182D0EDB325}" srcOrd="0" destOrd="0" parTransId="{2D6280AF-6845-4835-9316-D80F72070889}" sibTransId="{CA6589EB-BC65-41E9-890E-D5AA06F4B8D5}"/>
    <dgm:cxn modelId="{6C9F8D27-2A4C-4CB9-8D87-BE0E2E4C3E1F}" type="presOf" srcId="{D8F73B2F-8D8C-4C1C-92EE-1620609FF9E7}" destId="{08EB2C9F-3A02-46C3-AB8F-504D9C7013A4}" srcOrd="0" destOrd="0" presId="urn:microsoft.com/office/officeart/2005/8/layout/pyramid2"/>
    <dgm:cxn modelId="{2C9AFB49-B8A0-47AF-AA92-AA8F712616A9}" srcId="{0B5D8E1E-25EF-46F1-B03A-6D605E83F53C}" destId="{11D438DC-5BED-43D9-8249-AD259FC42EE7}" srcOrd="1" destOrd="0" parTransId="{FB905340-B4CD-434D-8371-80AD109BBE99}" sibTransId="{721694DB-9AE0-41C8-B0B6-0E4A74D9B963}"/>
    <dgm:cxn modelId="{F611D24A-3435-45B1-911D-8B698FB270DD}" type="presOf" srcId="{F3F2D004-5E83-475F-8783-F182D0EDB325}" destId="{BE38FB5B-7C4F-4D97-A1E1-E3FEC0FF2C0E}" srcOrd="0" destOrd="1" presId="urn:microsoft.com/office/officeart/2005/8/layout/pyramid2"/>
    <dgm:cxn modelId="{2CFED37C-DBD6-41A5-A87C-05F6FA26D2EE}" srcId="{5706707F-F45A-45BF-9333-240CE533FB6C}" destId="{F94BF8C6-5E2E-4BB2-8310-423BC061B948}" srcOrd="0" destOrd="0" parTransId="{DFA2E01A-309F-4F77-81BF-D6791868A8EF}" sibTransId="{51271CC9-58F3-4EFD-B444-79117721DBAF}"/>
    <dgm:cxn modelId="{34996D8D-6BEE-49CC-B3B9-72183FC72E75}" srcId="{D8F73B2F-8D8C-4C1C-92EE-1620609FF9E7}" destId="{5706707F-F45A-45BF-9333-240CE533FB6C}" srcOrd="0" destOrd="0" parTransId="{6745FDDB-0A1F-4A6A-B1BA-E600DF8F5774}" sibTransId="{D1FE9E2A-4E6E-4928-81BB-42A18EB5311B}"/>
    <dgm:cxn modelId="{11798291-C4B9-4769-9B5D-5E9DE449079D}" type="presOf" srcId="{EE0878F4-5B22-4E1A-AC7B-96F3A005B7AD}" destId="{BB579229-5C00-4165-B386-CA272DBE69C9}" srcOrd="0" destOrd="2" presId="urn:microsoft.com/office/officeart/2005/8/layout/pyramid2"/>
    <dgm:cxn modelId="{848BF899-15D8-46CD-9387-E7C1FE805BFE}" type="presOf" srcId="{0B5D8E1E-25EF-46F1-B03A-6D605E83F53C}" destId="{BE38FB5B-7C4F-4D97-A1E1-E3FEC0FF2C0E}" srcOrd="0" destOrd="0" presId="urn:microsoft.com/office/officeart/2005/8/layout/pyramid2"/>
    <dgm:cxn modelId="{98A5FDCF-C3BB-4526-BE11-7E40D7F63669}" type="presOf" srcId="{F94BF8C6-5E2E-4BB2-8310-423BC061B948}" destId="{BB579229-5C00-4165-B386-CA272DBE69C9}" srcOrd="0" destOrd="1" presId="urn:microsoft.com/office/officeart/2005/8/layout/pyramid2"/>
    <dgm:cxn modelId="{7F760DD2-6D34-431E-B830-C607CCD2F36A}" type="presOf" srcId="{5706707F-F45A-45BF-9333-240CE533FB6C}" destId="{BB579229-5C00-4165-B386-CA272DBE69C9}" srcOrd="0" destOrd="0" presId="urn:microsoft.com/office/officeart/2005/8/layout/pyramid2"/>
    <dgm:cxn modelId="{B6D52AEB-9615-4D5C-A34C-50D4F3B91179}" type="presOf" srcId="{11D438DC-5BED-43D9-8249-AD259FC42EE7}" destId="{BE38FB5B-7C4F-4D97-A1E1-E3FEC0FF2C0E}" srcOrd="0" destOrd="2" presId="urn:microsoft.com/office/officeart/2005/8/layout/pyramid2"/>
    <dgm:cxn modelId="{D233E1F5-7270-4F41-8A33-CF168E45E290}" srcId="{5706707F-F45A-45BF-9333-240CE533FB6C}" destId="{EE0878F4-5B22-4E1A-AC7B-96F3A005B7AD}" srcOrd="1" destOrd="0" parTransId="{43BE88DD-5115-4F4B-ABB5-61E7A7FA0168}" sibTransId="{F49DEFFE-A772-4856-B3FE-2CD22BC4F605}"/>
    <dgm:cxn modelId="{63B478F6-E323-4EF0-9A62-947A95D7956A}" srcId="{D8F73B2F-8D8C-4C1C-92EE-1620609FF9E7}" destId="{0B5D8E1E-25EF-46F1-B03A-6D605E83F53C}" srcOrd="1" destOrd="0" parTransId="{9DD47056-81BD-47ED-BC8C-6FC34011C960}" sibTransId="{94F824FA-8409-424D-8369-D2920D0634C6}"/>
    <dgm:cxn modelId="{848B1317-FBE1-4D26-BDDF-1C42C981AEBD}" type="presParOf" srcId="{08EB2C9F-3A02-46C3-AB8F-504D9C7013A4}" destId="{231D4365-94DA-43D8-A9F2-FF5B07DF07ED}" srcOrd="0" destOrd="0" presId="urn:microsoft.com/office/officeart/2005/8/layout/pyramid2"/>
    <dgm:cxn modelId="{63D3E340-E691-481A-B41B-FFF959B1CF10}" type="presParOf" srcId="{08EB2C9F-3A02-46C3-AB8F-504D9C7013A4}" destId="{3ECFDC80-F722-4A0B-8CDE-F7613487E123}" srcOrd="1" destOrd="0" presId="urn:microsoft.com/office/officeart/2005/8/layout/pyramid2"/>
    <dgm:cxn modelId="{CAAAEF47-1C6A-4E2D-97D9-7E9F9CF5766A}" type="presParOf" srcId="{3ECFDC80-F722-4A0B-8CDE-F7613487E123}" destId="{BB579229-5C00-4165-B386-CA272DBE69C9}" srcOrd="0" destOrd="0" presId="urn:microsoft.com/office/officeart/2005/8/layout/pyramid2"/>
    <dgm:cxn modelId="{348F64E1-1BF2-4C1C-99D2-86E90A9F8418}" type="presParOf" srcId="{3ECFDC80-F722-4A0B-8CDE-F7613487E123}" destId="{AFBE8B51-2822-4EB2-AE5A-D0D81212ED44}" srcOrd="1" destOrd="0" presId="urn:microsoft.com/office/officeart/2005/8/layout/pyramid2"/>
    <dgm:cxn modelId="{1B426566-6BF0-447F-9C3B-023D20B2779C}" type="presParOf" srcId="{3ECFDC80-F722-4A0B-8CDE-F7613487E123}" destId="{BE38FB5B-7C4F-4D97-A1E1-E3FEC0FF2C0E}" srcOrd="2" destOrd="0" presId="urn:microsoft.com/office/officeart/2005/8/layout/pyramid2"/>
    <dgm:cxn modelId="{3D9699EC-297D-417C-BC4A-8FD8BECE9E08}" type="presParOf" srcId="{3ECFDC80-F722-4A0B-8CDE-F7613487E123}" destId="{7F680C24-3C4D-4396-A682-8689078B22FB}" srcOrd="3" destOrd="0" presId="urn:microsoft.com/office/officeart/2005/8/layout/pyramid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54359C91-85D1-49DD-AD17-3A6DAB37E172}" type="doc">
      <dgm:prSet loTypeId="urn:microsoft.com/office/officeart/2005/8/layout/funnel1" loCatId="relationship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85988CBC-2B9F-4B33-BB98-3A190EB5B8F9}">
      <dgm:prSet phldrT="[Text]"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Elasticsearch</a:t>
          </a:r>
        </a:p>
      </dgm:t>
    </dgm:pt>
    <dgm:pt modelId="{19CD1E66-04AE-4AE9-B726-61DE35925185}" type="parTrans" cxnId="{13563C31-43B4-4968-9A65-20B471D3CEE1}">
      <dgm:prSet/>
      <dgm:spPr/>
      <dgm:t>
        <a:bodyPr/>
        <a:lstStyle/>
        <a:p>
          <a:endParaRPr lang="en-US"/>
        </a:p>
      </dgm:t>
    </dgm:pt>
    <dgm:pt modelId="{66780B6A-59D6-41F0-BB79-8D6E832313E8}" type="sibTrans" cxnId="{13563C31-43B4-4968-9A65-20B471D3CEE1}">
      <dgm:prSet/>
      <dgm:spPr/>
      <dgm:t>
        <a:bodyPr/>
        <a:lstStyle/>
        <a:p>
          <a:endParaRPr lang="en-US"/>
        </a:p>
      </dgm:t>
    </dgm:pt>
    <dgm:pt modelId="{FA391FE3-1F57-4BB8-9CE3-2813BCCFE2A4}">
      <dgm:prSet phldrT="[Text]"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Build On Commit</a:t>
          </a:r>
        </a:p>
      </dgm:t>
    </dgm:pt>
    <dgm:pt modelId="{83C3A8DF-6C2C-40B5-8F52-C19ED407042E}" type="parTrans" cxnId="{672D8FE3-3D87-4ACE-B9CD-931903DB519C}">
      <dgm:prSet/>
      <dgm:spPr/>
      <dgm:t>
        <a:bodyPr/>
        <a:lstStyle/>
        <a:p>
          <a:endParaRPr lang="en-US"/>
        </a:p>
      </dgm:t>
    </dgm:pt>
    <dgm:pt modelId="{22A61A5F-D922-48E6-A169-1C48EE522552}" type="sibTrans" cxnId="{672D8FE3-3D87-4ACE-B9CD-931903DB519C}">
      <dgm:prSet/>
      <dgm:spPr/>
      <dgm:t>
        <a:bodyPr/>
        <a:lstStyle/>
        <a:p>
          <a:endParaRPr lang="en-US"/>
        </a:p>
      </dgm:t>
    </dgm:pt>
    <dgm:pt modelId="{DE685C85-3AA5-47EC-AC32-41A0A77D6FD8}">
      <dgm:prSet phldrT="[Text]"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Build On Commit</a:t>
          </a:r>
        </a:p>
      </dgm:t>
    </dgm:pt>
    <dgm:pt modelId="{28618C4F-E0B3-4EFB-8F7B-7CE1FB2D838D}" type="parTrans" cxnId="{91055662-258E-465D-B227-AF19B70AE032}">
      <dgm:prSet/>
      <dgm:spPr/>
      <dgm:t>
        <a:bodyPr/>
        <a:lstStyle/>
        <a:p>
          <a:endParaRPr lang="en-US"/>
        </a:p>
      </dgm:t>
    </dgm:pt>
    <dgm:pt modelId="{24B92624-7EDA-499B-B0F3-176DAFED6F76}" type="sibTrans" cxnId="{91055662-258E-465D-B227-AF19B70AE032}">
      <dgm:prSet/>
      <dgm:spPr/>
      <dgm:t>
        <a:bodyPr/>
        <a:lstStyle/>
        <a:p>
          <a:endParaRPr lang="en-US"/>
        </a:p>
      </dgm:t>
    </dgm:pt>
    <dgm:pt modelId="{64A46AA3-F23A-43C1-BD27-F52C316727D9}">
      <dgm:prSet phldrT="[Text]"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Build On Commit</a:t>
          </a:r>
        </a:p>
      </dgm:t>
    </dgm:pt>
    <dgm:pt modelId="{D2849F30-23DC-4C41-9B6A-0EF44673EFD1}" type="parTrans" cxnId="{3CFA81BC-A7D0-4798-BC6B-14260A76496E}">
      <dgm:prSet/>
      <dgm:spPr/>
      <dgm:t>
        <a:bodyPr/>
        <a:lstStyle/>
        <a:p>
          <a:endParaRPr lang="en-US"/>
        </a:p>
      </dgm:t>
    </dgm:pt>
    <dgm:pt modelId="{BC694787-CE33-42C3-83E9-4C2A309280F2}" type="sibTrans" cxnId="{3CFA81BC-A7D0-4798-BC6B-14260A76496E}">
      <dgm:prSet/>
      <dgm:spPr/>
      <dgm:t>
        <a:bodyPr/>
        <a:lstStyle/>
        <a:p>
          <a:endParaRPr lang="en-US"/>
        </a:p>
      </dgm:t>
    </dgm:pt>
    <dgm:pt modelId="{A01A6D65-CCA4-4949-AF2F-DA9FAE782060}" type="pres">
      <dgm:prSet presAssocID="{54359C91-85D1-49DD-AD17-3A6DAB37E172}" presName="Name0" presStyleCnt="0">
        <dgm:presLayoutVars>
          <dgm:chMax val="4"/>
          <dgm:resizeHandles val="exact"/>
        </dgm:presLayoutVars>
      </dgm:prSet>
      <dgm:spPr/>
    </dgm:pt>
    <dgm:pt modelId="{BA39D996-39CD-467A-9A8B-3C849E31C4CB}" type="pres">
      <dgm:prSet presAssocID="{54359C91-85D1-49DD-AD17-3A6DAB37E172}" presName="ellipse" presStyleLbl="trBgShp" presStyleIdx="0" presStyleCnt="1"/>
      <dgm:spPr/>
    </dgm:pt>
    <dgm:pt modelId="{852983C7-A884-4180-8F2F-70BB355A66F7}" type="pres">
      <dgm:prSet presAssocID="{54359C91-85D1-49DD-AD17-3A6DAB37E172}" presName="arrow1" presStyleLbl="fgShp" presStyleIdx="0" presStyleCnt="1"/>
      <dgm:spPr/>
    </dgm:pt>
    <dgm:pt modelId="{743DD390-4ADF-42BF-B2B0-2BC3537E2E13}" type="pres">
      <dgm:prSet presAssocID="{54359C91-85D1-49DD-AD17-3A6DAB37E172}" presName="rectangle" presStyleLbl="revTx" presStyleIdx="0" presStyleCnt="1">
        <dgm:presLayoutVars>
          <dgm:bulletEnabled val="1"/>
        </dgm:presLayoutVars>
      </dgm:prSet>
      <dgm:spPr/>
    </dgm:pt>
    <dgm:pt modelId="{170BE5F5-CB52-4256-AFFE-589B4036DFD7}" type="pres">
      <dgm:prSet presAssocID="{DE685C85-3AA5-47EC-AC32-41A0A77D6FD8}" presName="item1" presStyleLbl="node1" presStyleIdx="0" presStyleCnt="3">
        <dgm:presLayoutVars>
          <dgm:bulletEnabled val="1"/>
        </dgm:presLayoutVars>
      </dgm:prSet>
      <dgm:spPr/>
    </dgm:pt>
    <dgm:pt modelId="{0EF86A6E-1CE4-45FE-BD5A-BE73ACF90A9D}" type="pres">
      <dgm:prSet presAssocID="{64A46AA3-F23A-43C1-BD27-F52C316727D9}" presName="item2" presStyleLbl="node1" presStyleIdx="1" presStyleCnt="3">
        <dgm:presLayoutVars>
          <dgm:bulletEnabled val="1"/>
        </dgm:presLayoutVars>
      </dgm:prSet>
      <dgm:spPr/>
    </dgm:pt>
    <dgm:pt modelId="{066EA968-2AC3-4683-970F-A5768F2FA4B0}" type="pres">
      <dgm:prSet presAssocID="{85988CBC-2B9F-4B33-BB98-3A190EB5B8F9}" presName="item3" presStyleLbl="node1" presStyleIdx="2" presStyleCnt="3">
        <dgm:presLayoutVars>
          <dgm:bulletEnabled val="1"/>
        </dgm:presLayoutVars>
      </dgm:prSet>
      <dgm:spPr/>
    </dgm:pt>
    <dgm:pt modelId="{942EBDC9-3286-455D-816C-42FDAE536DEE}" type="pres">
      <dgm:prSet presAssocID="{54359C91-85D1-49DD-AD17-3A6DAB37E172}" presName="funnel" presStyleLbl="trAlignAcc1" presStyleIdx="0" presStyleCnt="1"/>
      <dgm:spPr/>
    </dgm:pt>
  </dgm:ptLst>
  <dgm:cxnLst>
    <dgm:cxn modelId="{FD0B2F00-BFCD-4F4F-95DF-4777AB062993}" type="presOf" srcId="{54359C91-85D1-49DD-AD17-3A6DAB37E172}" destId="{A01A6D65-CCA4-4949-AF2F-DA9FAE782060}" srcOrd="0" destOrd="0" presId="urn:microsoft.com/office/officeart/2005/8/layout/funnel1"/>
    <dgm:cxn modelId="{13563C31-43B4-4968-9A65-20B471D3CEE1}" srcId="{54359C91-85D1-49DD-AD17-3A6DAB37E172}" destId="{85988CBC-2B9F-4B33-BB98-3A190EB5B8F9}" srcOrd="3" destOrd="0" parTransId="{19CD1E66-04AE-4AE9-B726-61DE35925185}" sibTransId="{66780B6A-59D6-41F0-BB79-8D6E832313E8}"/>
    <dgm:cxn modelId="{063E5B31-D35E-41A4-9F33-5279532F9C29}" type="presOf" srcId="{DE685C85-3AA5-47EC-AC32-41A0A77D6FD8}" destId="{0EF86A6E-1CE4-45FE-BD5A-BE73ACF90A9D}" srcOrd="0" destOrd="0" presId="urn:microsoft.com/office/officeart/2005/8/layout/funnel1"/>
    <dgm:cxn modelId="{83EA1F39-350A-4D74-9661-C0A1E16ED891}" type="presOf" srcId="{64A46AA3-F23A-43C1-BD27-F52C316727D9}" destId="{170BE5F5-CB52-4256-AFFE-589B4036DFD7}" srcOrd="0" destOrd="0" presId="urn:microsoft.com/office/officeart/2005/8/layout/funnel1"/>
    <dgm:cxn modelId="{91055662-258E-465D-B227-AF19B70AE032}" srcId="{54359C91-85D1-49DD-AD17-3A6DAB37E172}" destId="{DE685C85-3AA5-47EC-AC32-41A0A77D6FD8}" srcOrd="1" destOrd="0" parTransId="{28618C4F-E0B3-4EFB-8F7B-7CE1FB2D838D}" sibTransId="{24B92624-7EDA-499B-B0F3-176DAFED6F76}"/>
    <dgm:cxn modelId="{3CFA81BC-A7D0-4798-BC6B-14260A76496E}" srcId="{54359C91-85D1-49DD-AD17-3A6DAB37E172}" destId="{64A46AA3-F23A-43C1-BD27-F52C316727D9}" srcOrd="2" destOrd="0" parTransId="{D2849F30-23DC-4C41-9B6A-0EF44673EFD1}" sibTransId="{BC694787-CE33-42C3-83E9-4C2A309280F2}"/>
    <dgm:cxn modelId="{552B88D9-E330-4208-8FF0-88ABB4ABE486}" type="presOf" srcId="{FA391FE3-1F57-4BB8-9CE3-2813BCCFE2A4}" destId="{066EA968-2AC3-4683-970F-A5768F2FA4B0}" srcOrd="0" destOrd="0" presId="urn:microsoft.com/office/officeart/2005/8/layout/funnel1"/>
    <dgm:cxn modelId="{72E33EE1-288D-457B-A636-E781E935303A}" type="presOf" srcId="{85988CBC-2B9F-4B33-BB98-3A190EB5B8F9}" destId="{743DD390-4ADF-42BF-B2B0-2BC3537E2E13}" srcOrd="0" destOrd="0" presId="urn:microsoft.com/office/officeart/2005/8/layout/funnel1"/>
    <dgm:cxn modelId="{672D8FE3-3D87-4ACE-B9CD-931903DB519C}" srcId="{54359C91-85D1-49DD-AD17-3A6DAB37E172}" destId="{FA391FE3-1F57-4BB8-9CE3-2813BCCFE2A4}" srcOrd="0" destOrd="0" parTransId="{83C3A8DF-6C2C-40B5-8F52-C19ED407042E}" sibTransId="{22A61A5F-D922-48E6-A169-1C48EE522552}"/>
    <dgm:cxn modelId="{C8E4C734-2A7A-4606-9E70-BC1B944150E0}" type="presParOf" srcId="{A01A6D65-CCA4-4949-AF2F-DA9FAE782060}" destId="{BA39D996-39CD-467A-9A8B-3C849E31C4CB}" srcOrd="0" destOrd="0" presId="urn:microsoft.com/office/officeart/2005/8/layout/funnel1"/>
    <dgm:cxn modelId="{1DC60DA1-8716-417B-8BA9-E21CF8D14789}" type="presParOf" srcId="{A01A6D65-CCA4-4949-AF2F-DA9FAE782060}" destId="{852983C7-A884-4180-8F2F-70BB355A66F7}" srcOrd="1" destOrd="0" presId="urn:microsoft.com/office/officeart/2005/8/layout/funnel1"/>
    <dgm:cxn modelId="{13E09646-444F-411D-BC0E-77A7ADF202B0}" type="presParOf" srcId="{A01A6D65-CCA4-4949-AF2F-DA9FAE782060}" destId="{743DD390-4ADF-42BF-B2B0-2BC3537E2E13}" srcOrd="2" destOrd="0" presId="urn:microsoft.com/office/officeart/2005/8/layout/funnel1"/>
    <dgm:cxn modelId="{DE1BDC5A-F031-4F8A-9014-F7DBEA01EE94}" type="presParOf" srcId="{A01A6D65-CCA4-4949-AF2F-DA9FAE782060}" destId="{170BE5F5-CB52-4256-AFFE-589B4036DFD7}" srcOrd="3" destOrd="0" presId="urn:microsoft.com/office/officeart/2005/8/layout/funnel1"/>
    <dgm:cxn modelId="{DF5698A2-F1FA-4003-BEE3-4593AAEAC441}" type="presParOf" srcId="{A01A6D65-CCA4-4949-AF2F-DA9FAE782060}" destId="{0EF86A6E-1CE4-45FE-BD5A-BE73ACF90A9D}" srcOrd="4" destOrd="0" presId="urn:microsoft.com/office/officeart/2005/8/layout/funnel1"/>
    <dgm:cxn modelId="{4F963E78-C3FE-4AB8-B727-D2EC10B2E65C}" type="presParOf" srcId="{A01A6D65-CCA4-4949-AF2F-DA9FAE782060}" destId="{066EA968-2AC3-4683-970F-A5768F2FA4B0}" srcOrd="5" destOrd="0" presId="urn:microsoft.com/office/officeart/2005/8/layout/funnel1"/>
    <dgm:cxn modelId="{A45FB149-BE97-4BDB-9CDA-9C622429C113}" type="presParOf" srcId="{A01A6D65-CCA4-4949-AF2F-DA9FAE782060}" destId="{942EBDC9-3286-455D-816C-42FDAE536DEE}" srcOrd="6" destOrd="0" presId="urn:microsoft.com/office/officeart/2005/8/layout/funnel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7B33A96B-CB23-4204-9EDA-6AEE058029A3}" type="doc">
      <dgm:prSet loTypeId="urn:microsoft.com/office/officeart/2005/8/layout/balance1" loCatId="relationship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954D7BEA-B65B-4662-8CC0-FEDBCC0FF7D0}">
      <dgm:prSet phldrT="[Text]"/>
      <dgm:spPr/>
      <dgm:t>
        <a:bodyPr/>
        <a:lstStyle/>
        <a:p>
          <a:r>
            <a:rPr lang="en-US" dirty="0"/>
            <a:t>Day</a:t>
          </a:r>
        </a:p>
      </dgm:t>
    </dgm:pt>
    <dgm:pt modelId="{C9ED6FF9-1F3A-4BDF-AEAC-63CCD95C3D20}" type="parTrans" cxnId="{211EA34D-A58F-441D-859D-F27103271A79}">
      <dgm:prSet/>
      <dgm:spPr/>
      <dgm:t>
        <a:bodyPr/>
        <a:lstStyle/>
        <a:p>
          <a:endParaRPr lang="en-US"/>
        </a:p>
      </dgm:t>
    </dgm:pt>
    <dgm:pt modelId="{3CB74716-2D90-48DC-80AE-D95BD9363E61}" type="sibTrans" cxnId="{211EA34D-A58F-441D-859D-F27103271A79}">
      <dgm:prSet/>
      <dgm:spPr/>
      <dgm:t>
        <a:bodyPr/>
        <a:lstStyle/>
        <a:p>
          <a:endParaRPr lang="en-US"/>
        </a:p>
      </dgm:t>
    </dgm:pt>
    <dgm:pt modelId="{48759388-18DC-4361-A7E1-61DD4F53AA38}">
      <dgm:prSet phldrT="[Text]"/>
      <dgm:spPr/>
      <dgm:t>
        <a:bodyPr/>
        <a:lstStyle/>
        <a:p>
          <a:r>
            <a:rPr lang="en-US" dirty="0"/>
            <a:t>Unit Tests</a:t>
          </a:r>
        </a:p>
      </dgm:t>
    </dgm:pt>
    <dgm:pt modelId="{9C666402-AAC7-41E6-A99A-C0FCACAC0815}" type="parTrans" cxnId="{F5CC46AA-E751-49E4-AEE6-C9CF590C627E}">
      <dgm:prSet/>
      <dgm:spPr/>
      <dgm:t>
        <a:bodyPr/>
        <a:lstStyle/>
        <a:p>
          <a:endParaRPr lang="en-US"/>
        </a:p>
      </dgm:t>
    </dgm:pt>
    <dgm:pt modelId="{F0A334C4-A368-41BD-AB3E-A1B86D41F085}" type="sibTrans" cxnId="{F5CC46AA-E751-49E4-AEE6-C9CF590C627E}">
      <dgm:prSet/>
      <dgm:spPr/>
      <dgm:t>
        <a:bodyPr/>
        <a:lstStyle/>
        <a:p>
          <a:endParaRPr lang="en-US"/>
        </a:p>
      </dgm:t>
    </dgm:pt>
    <dgm:pt modelId="{8F0028B8-D7EA-4249-90A4-EAD5AAAE5F8E}">
      <dgm:prSet phldrT="[Text]"/>
      <dgm:spPr/>
      <dgm:t>
        <a:bodyPr/>
        <a:lstStyle/>
        <a:p>
          <a:r>
            <a:rPr lang="en-US" dirty="0"/>
            <a:t>Unit Tests</a:t>
          </a:r>
        </a:p>
      </dgm:t>
    </dgm:pt>
    <dgm:pt modelId="{76B3E38E-6C92-4FE9-A529-507FF87F00A2}" type="parTrans" cxnId="{1F19FC9F-BD08-4D17-B16D-E97A43ED6003}">
      <dgm:prSet/>
      <dgm:spPr/>
      <dgm:t>
        <a:bodyPr/>
        <a:lstStyle/>
        <a:p>
          <a:endParaRPr lang="en-US"/>
        </a:p>
      </dgm:t>
    </dgm:pt>
    <dgm:pt modelId="{0095F1E2-51C9-4AC9-AF52-4C162C00FF59}" type="sibTrans" cxnId="{1F19FC9F-BD08-4D17-B16D-E97A43ED6003}">
      <dgm:prSet/>
      <dgm:spPr/>
      <dgm:t>
        <a:bodyPr/>
        <a:lstStyle/>
        <a:p>
          <a:endParaRPr lang="en-US"/>
        </a:p>
      </dgm:t>
    </dgm:pt>
    <dgm:pt modelId="{0A64D51A-9B9B-43E4-9ECC-FAAAFE9E103D}">
      <dgm:prSet phldrT="[Text]"/>
      <dgm:spPr/>
      <dgm:t>
        <a:bodyPr/>
        <a:lstStyle/>
        <a:p>
          <a:r>
            <a:rPr lang="en-US" dirty="0"/>
            <a:t>Night</a:t>
          </a:r>
        </a:p>
      </dgm:t>
    </dgm:pt>
    <dgm:pt modelId="{BF53C28B-E096-4C9B-AA89-8436E7B54957}" type="parTrans" cxnId="{D5491BE5-6FFB-4E77-A1FE-28C450E6807A}">
      <dgm:prSet/>
      <dgm:spPr/>
      <dgm:t>
        <a:bodyPr/>
        <a:lstStyle/>
        <a:p>
          <a:endParaRPr lang="en-US"/>
        </a:p>
      </dgm:t>
    </dgm:pt>
    <dgm:pt modelId="{263209AA-B2A0-400B-98A5-C92DBB9FCB8E}" type="sibTrans" cxnId="{D5491BE5-6FFB-4E77-A1FE-28C450E6807A}">
      <dgm:prSet/>
      <dgm:spPr/>
      <dgm:t>
        <a:bodyPr/>
        <a:lstStyle/>
        <a:p>
          <a:endParaRPr lang="en-US"/>
        </a:p>
      </dgm:t>
    </dgm:pt>
    <dgm:pt modelId="{540663F5-78A6-4715-A4C5-C91B924A9A4F}">
      <dgm:prSet phldrT="[Text]"/>
      <dgm:spPr/>
      <dgm:t>
        <a:bodyPr/>
        <a:lstStyle/>
        <a:p>
          <a:r>
            <a:rPr lang="en-US" dirty="0"/>
            <a:t>Integration Tests</a:t>
          </a:r>
        </a:p>
      </dgm:t>
    </dgm:pt>
    <dgm:pt modelId="{E7A7759F-A02B-4CBB-994C-4F14836F2651}" type="parTrans" cxnId="{F82A3764-DB0B-420D-B77A-94A783E6CE22}">
      <dgm:prSet/>
      <dgm:spPr/>
      <dgm:t>
        <a:bodyPr/>
        <a:lstStyle/>
        <a:p>
          <a:endParaRPr lang="en-US"/>
        </a:p>
      </dgm:t>
    </dgm:pt>
    <dgm:pt modelId="{C9FB3495-C812-42EC-B0C0-DBB9B23D8C50}" type="sibTrans" cxnId="{F82A3764-DB0B-420D-B77A-94A783E6CE22}">
      <dgm:prSet/>
      <dgm:spPr/>
      <dgm:t>
        <a:bodyPr/>
        <a:lstStyle/>
        <a:p>
          <a:endParaRPr lang="en-US"/>
        </a:p>
      </dgm:t>
    </dgm:pt>
    <dgm:pt modelId="{5A908037-068A-498A-803D-725F3C0D0C5B}">
      <dgm:prSet phldrT="[Text]"/>
      <dgm:spPr/>
      <dgm:t>
        <a:bodyPr/>
        <a:lstStyle/>
        <a:p>
          <a:r>
            <a:rPr lang="en-US" dirty="0"/>
            <a:t>Integration Tests</a:t>
          </a:r>
        </a:p>
      </dgm:t>
    </dgm:pt>
    <dgm:pt modelId="{51210673-C01A-486B-B521-9F4B2E1CFB00}" type="parTrans" cxnId="{B7BA346A-1DDA-46BC-A6B1-57ED7F4356F6}">
      <dgm:prSet/>
      <dgm:spPr/>
      <dgm:t>
        <a:bodyPr/>
        <a:lstStyle/>
        <a:p>
          <a:endParaRPr lang="en-US"/>
        </a:p>
      </dgm:t>
    </dgm:pt>
    <dgm:pt modelId="{A9B7C62C-99CF-4A60-9AA7-1740EEB270F0}" type="sibTrans" cxnId="{B7BA346A-1DDA-46BC-A6B1-57ED7F4356F6}">
      <dgm:prSet/>
      <dgm:spPr/>
      <dgm:t>
        <a:bodyPr/>
        <a:lstStyle/>
        <a:p>
          <a:endParaRPr lang="en-US"/>
        </a:p>
      </dgm:t>
    </dgm:pt>
    <dgm:pt modelId="{1E596C60-4A34-42D1-9F19-06E924D7A2BC}">
      <dgm:prSet phldrT="[Text]"/>
      <dgm:spPr/>
      <dgm:t>
        <a:bodyPr/>
        <a:lstStyle/>
        <a:p>
          <a:r>
            <a:rPr lang="en-US" dirty="0"/>
            <a:t>Integration Tests</a:t>
          </a:r>
        </a:p>
      </dgm:t>
    </dgm:pt>
    <dgm:pt modelId="{E418C94A-2BD1-4823-A58D-0972C9C6D567}" type="parTrans" cxnId="{87064CF1-A62A-463D-8040-67B59B00B415}">
      <dgm:prSet/>
      <dgm:spPr/>
      <dgm:t>
        <a:bodyPr/>
        <a:lstStyle/>
        <a:p>
          <a:endParaRPr lang="en-US"/>
        </a:p>
      </dgm:t>
    </dgm:pt>
    <dgm:pt modelId="{115C0096-E504-4EA1-B8F1-0C8C5A6D0058}" type="sibTrans" cxnId="{87064CF1-A62A-463D-8040-67B59B00B415}">
      <dgm:prSet/>
      <dgm:spPr/>
      <dgm:t>
        <a:bodyPr/>
        <a:lstStyle/>
        <a:p>
          <a:endParaRPr lang="en-US"/>
        </a:p>
      </dgm:t>
    </dgm:pt>
    <dgm:pt modelId="{199623A6-A95E-43DE-BBF0-4B72C6D4DC3D}">
      <dgm:prSet phldrT="[Text]"/>
      <dgm:spPr/>
      <dgm:t>
        <a:bodyPr/>
        <a:lstStyle/>
        <a:p>
          <a:r>
            <a:rPr lang="en-US" dirty="0"/>
            <a:t>Unit Tests</a:t>
          </a:r>
        </a:p>
      </dgm:t>
    </dgm:pt>
    <dgm:pt modelId="{2CD1C9B4-E10A-441D-9DBD-1748B85F3C77}" type="parTrans" cxnId="{27102004-B285-4C61-B9E2-6011FB162413}">
      <dgm:prSet/>
      <dgm:spPr/>
      <dgm:t>
        <a:bodyPr/>
        <a:lstStyle/>
        <a:p>
          <a:endParaRPr lang="en-US"/>
        </a:p>
      </dgm:t>
    </dgm:pt>
    <dgm:pt modelId="{5B6403A0-033C-421E-9E2B-715FD7B3082E}" type="sibTrans" cxnId="{27102004-B285-4C61-B9E2-6011FB162413}">
      <dgm:prSet/>
      <dgm:spPr/>
      <dgm:t>
        <a:bodyPr/>
        <a:lstStyle/>
        <a:p>
          <a:endParaRPr lang="en-US"/>
        </a:p>
      </dgm:t>
    </dgm:pt>
    <dgm:pt modelId="{F6DEF4A9-FA70-439B-A04C-E018D8D4B639}" type="pres">
      <dgm:prSet presAssocID="{7B33A96B-CB23-4204-9EDA-6AEE058029A3}" presName="outerComposite" presStyleCnt="0">
        <dgm:presLayoutVars>
          <dgm:chMax val="2"/>
          <dgm:animLvl val="lvl"/>
          <dgm:resizeHandles val="exact"/>
        </dgm:presLayoutVars>
      </dgm:prSet>
      <dgm:spPr/>
    </dgm:pt>
    <dgm:pt modelId="{0D57A27A-ADCD-4876-A777-CE472992DC31}" type="pres">
      <dgm:prSet presAssocID="{7B33A96B-CB23-4204-9EDA-6AEE058029A3}" presName="dummyMaxCanvas" presStyleCnt="0"/>
      <dgm:spPr/>
    </dgm:pt>
    <dgm:pt modelId="{A42A25BC-861A-4F4F-B38F-2661422602D4}" type="pres">
      <dgm:prSet presAssocID="{7B33A96B-CB23-4204-9EDA-6AEE058029A3}" presName="parentComposite" presStyleCnt="0"/>
      <dgm:spPr/>
    </dgm:pt>
    <dgm:pt modelId="{F47C526E-9A6C-4CD4-9DA5-5A0F6CA602D5}" type="pres">
      <dgm:prSet presAssocID="{7B33A96B-CB23-4204-9EDA-6AEE058029A3}" presName="parent1" presStyleLbl="alignAccFollowNode1" presStyleIdx="0" presStyleCnt="4">
        <dgm:presLayoutVars>
          <dgm:chMax val="4"/>
        </dgm:presLayoutVars>
      </dgm:prSet>
      <dgm:spPr/>
    </dgm:pt>
    <dgm:pt modelId="{3E98BAD4-141D-4C4E-A1B5-B8330B0FE20C}" type="pres">
      <dgm:prSet presAssocID="{7B33A96B-CB23-4204-9EDA-6AEE058029A3}" presName="parent2" presStyleLbl="alignAccFollowNode1" presStyleIdx="1" presStyleCnt="4">
        <dgm:presLayoutVars>
          <dgm:chMax val="4"/>
        </dgm:presLayoutVars>
      </dgm:prSet>
      <dgm:spPr/>
    </dgm:pt>
    <dgm:pt modelId="{CF000445-E774-4531-85E4-E2AEAC798780}" type="pres">
      <dgm:prSet presAssocID="{7B33A96B-CB23-4204-9EDA-6AEE058029A3}" presName="childrenComposite" presStyleCnt="0"/>
      <dgm:spPr/>
    </dgm:pt>
    <dgm:pt modelId="{55708466-5916-4A06-99EF-113AE775ABE4}" type="pres">
      <dgm:prSet presAssocID="{7B33A96B-CB23-4204-9EDA-6AEE058029A3}" presName="dummyMaxCanvas_ChildArea" presStyleCnt="0"/>
      <dgm:spPr/>
    </dgm:pt>
    <dgm:pt modelId="{E4B52D17-0770-4282-A010-AEB795EBFB84}" type="pres">
      <dgm:prSet presAssocID="{7B33A96B-CB23-4204-9EDA-6AEE058029A3}" presName="fulcrum" presStyleLbl="alignAccFollowNode1" presStyleIdx="2" presStyleCnt="4"/>
      <dgm:spPr/>
    </dgm:pt>
    <dgm:pt modelId="{DEA35B65-1379-4743-BEF3-A7CA10E0F141}" type="pres">
      <dgm:prSet presAssocID="{7B33A96B-CB23-4204-9EDA-6AEE058029A3}" presName="balance_33" presStyleLbl="alignAccFollowNode1" presStyleIdx="3" presStyleCnt="4">
        <dgm:presLayoutVars>
          <dgm:bulletEnabled val="1"/>
        </dgm:presLayoutVars>
      </dgm:prSet>
      <dgm:spPr/>
    </dgm:pt>
    <dgm:pt modelId="{0740EA50-076E-4E91-83E3-4DA6F3036FE3}" type="pres">
      <dgm:prSet presAssocID="{7B33A96B-CB23-4204-9EDA-6AEE058029A3}" presName="right_33_1" presStyleLbl="node1" presStyleIdx="0" presStyleCnt="6">
        <dgm:presLayoutVars>
          <dgm:bulletEnabled val="1"/>
        </dgm:presLayoutVars>
      </dgm:prSet>
      <dgm:spPr/>
    </dgm:pt>
    <dgm:pt modelId="{C49E9EF9-756A-43F4-AAE8-8D6FAF9A37E0}" type="pres">
      <dgm:prSet presAssocID="{7B33A96B-CB23-4204-9EDA-6AEE058029A3}" presName="right_33_2" presStyleLbl="node1" presStyleIdx="1" presStyleCnt="6">
        <dgm:presLayoutVars>
          <dgm:bulletEnabled val="1"/>
        </dgm:presLayoutVars>
      </dgm:prSet>
      <dgm:spPr/>
    </dgm:pt>
    <dgm:pt modelId="{5F7A610D-EE90-406E-A3CA-5A4FCDA5351F}" type="pres">
      <dgm:prSet presAssocID="{7B33A96B-CB23-4204-9EDA-6AEE058029A3}" presName="right_33_3" presStyleLbl="node1" presStyleIdx="2" presStyleCnt="6">
        <dgm:presLayoutVars>
          <dgm:bulletEnabled val="1"/>
        </dgm:presLayoutVars>
      </dgm:prSet>
      <dgm:spPr/>
    </dgm:pt>
    <dgm:pt modelId="{E751396A-F37F-4528-90FA-4E864F7C409E}" type="pres">
      <dgm:prSet presAssocID="{7B33A96B-CB23-4204-9EDA-6AEE058029A3}" presName="left_33_1" presStyleLbl="node1" presStyleIdx="3" presStyleCnt="6">
        <dgm:presLayoutVars>
          <dgm:bulletEnabled val="1"/>
        </dgm:presLayoutVars>
      </dgm:prSet>
      <dgm:spPr/>
    </dgm:pt>
    <dgm:pt modelId="{41B4826E-2C29-43AC-8D44-4CF0108FB064}" type="pres">
      <dgm:prSet presAssocID="{7B33A96B-CB23-4204-9EDA-6AEE058029A3}" presName="left_33_2" presStyleLbl="node1" presStyleIdx="4" presStyleCnt="6">
        <dgm:presLayoutVars>
          <dgm:bulletEnabled val="1"/>
        </dgm:presLayoutVars>
      </dgm:prSet>
      <dgm:spPr/>
    </dgm:pt>
    <dgm:pt modelId="{D5C2491C-1C53-4C35-A45D-6BD5B2AA17DB}" type="pres">
      <dgm:prSet presAssocID="{7B33A96B-CB23-4204-9EDA-6AEE058029A3}" presName="left_33_3" presStyleLbl="node1" presStyleIdx="5" presStyleCnt="6">
        <dgm:presLayoutVars>
          <dgm:bulletEnabled val="1"/>
        </dgm:presLayoutVars>
      </dgm:prSet>
      <dgm:spPr/>
    </dgm:pt>
  </dgm:ptLst>
  <dgm:cxnLst>
    <dgm:cxn modelId="{27102004-B285-4C61-B9E2-6011FB162413}" srcId="{954D7BEA-B65B-4662-8CC0-FEDBCC0FF7D0}" destId="{199623A6-A95E-43DE-BBF0-4B72C6D4DC3D}" srcOrd="2" destOrd="0" parTransId="{2CD1C9B4-E10A-441D-9DBD-1748B85F3C77}" sibTransId="{5B6403A0-033C-421E-9E2B-715FD7B3082E}"/>
    <dgm:cxn modelId="{92FCBE2C-9623-41A9-B355-33365455658C}" type="presOf" srcId="{1E596C60-4A34-42D1-9F19-06E924D7A2BC}" destId="{5F7A610D-EE90-406E-A3CA-5A4FCDA5351F}" srcOrd="0" destOrd="0" presId="urn:microsoft.com/office/officeart/2005/8/layout/balance1"/>
    <dgm:cxn modelId="{F82A3764-DB0B-420D-B77A-94A783E6CE22}" srcId="{0A64D51A-9B9B-43E4-9ECC-FAAAFE9E103D}" destId="{540663F5-78A6-4715-A4C5-C91B924A9A4F}" srcOrd="0" destOrd="0" parTransId="{E7A7759F-A02B-4CBB-994C-4F14836F2651}" sibTransId="{C9FB3495-C812-42EC-B0C0-DBB9B23D8C50}"/>
    <dgm:cxn modelId="{B7BA346A-1DDA-46BC-A6B1-57ED7F4356F6}" srcId="{0A64D51A-9B9B-43E4-9ECC-FAAAFE9E103D}" destId="{5A908037-068A-498A-803D-725F3C0D0C5B}" srcOrd="1" destOrd="0" parTransId="{51210673-C01A-486B-B521-9F4B2E1CFB00}" sibTransId="{A9B7C62C-99CF-4A60-9AA7-1740EEB270F0}"/>
    <dgm:cxn modelId="{211EA34D-A58F-441D-859D-F27103271A79}" srcId="{7B33A96B-CB23-4204-9EDA-6AEE058029A3}" destId="{954D7BEA-B65B-4662-8CC0-FEDBCC0FF7D0}" srcOrd="0" destOrd="0" parTransId="{C9ED6FF9-1F3A-4BDF-AEAC-63CCD95C3D20}" sibTransId="{3CB74716-2D90-48DC-80AE-D95BD9363E61}"/>
    <dgm:cxn modelId="{140AD187-96BB-4A5E-ACD1-DCD1C3DD542C}" type="presOf" srcId="{8F0028B8-D7EA-4249-90A4-EAD5AAAE5F8E}" destId="{41B4826E-2C29-43AC-8D44-4CF0108FB064}" srcOrd="0" destOrd="0" presId="urn:microsoft.com/office/officeart/2005/8/layout/balance1"/>
    <dgm:cxn modelId="{AFAA6F88-956E-4C8A-ACE5-4513C760D664}" type="presOf" srcId="{540663F5-78A6-4715-A4C5-C91B924A9A4F}" destId="{0740EA50-076E-4E91-83E3-4DA6F3036FE3}" srcOrd="0" destOrd="0" presId="urn:microsoft.com/office/officeart/2005/8/layout/balance1"/>
    <dgm:cxn modelId="{9239AF8F-8931-47C0-96A2-2B657DC363AD}" type="presOf" srcId="{0A64D51A-9B9B-43E4-9ECC-FAAAFE9E103D}" destId="{3E98BAD4-141D-4C4E-A1B5-B8330B0FE20C}" srcOrd="0" destOrd="0" presId="urn:microsoft.com/office/officeart/2005/8/layout/balance1"/>
    <dgm:cxn modelId="{1F19FC9F-BD08-4D17-B16D-E97A43ED6003}" srcId="{954D7BEA-B65B-4662-8CC0-FEDBCC0FF7D0}" destId="{8F0028B8-D7EA-4249-90A4-EAD5AAAE5F8E}" srcOrd="1" destOrd="0" parTransId="{76B3E38E-6C92-4FE9-A529-507FF87F00A2}" sibTransId="{0095F1E2-51C9-4AC9-AF52-4C162C00FF59}"/>
    <dgm:cxn modelId="{B76A28AA-ADCD-4F55-93D4-AFD4815DE649}" type="presOf" srcId="{48759388-18DC-4361-A7E1-61DD4F53AA38}" destId="{E751396A-F37F-4528-90FA-4E864F7C409E}" srcOrd="0" destOrd="0" presId="urn:microsoft.com/office/officeart/2005/8/layout/balance1"/>
    <dgm:cxn modelId="{F5CC46AA-E751-49E4-AEE6-C9CF590C627E}" srcId="{954D7BEA-B65B-4662-8CC0-FEDBCC0FF7D0}" destId="{48759388-18DC-4361-A7E1-61DD4F53AA38}" srcOrd="0" destOrd="0" parTransId="{9C666402-AAC7-41E6-A99A-C0FCACAC0815}" sibTransId="{F0A334C4-A368-41BD-AB3E-A1B86D41F085}"/>
    <dgm:cxn modelId="{3332E9B4-2185-4D16-ADB6-8BA8754D46B9}" type="presOf" srcId="{954D7BEA-B65B-4662-8CC0-FEDBCC0FF7D0}" destId="{F47C526E-9A6C-4CD4-9DA5-5A0F6CA602D5}" srcOrd="0" destOrd="0" presId="urn:microsoft.com/office/officeart/2005/8/layout/balance1"/>
    <dgm:cxn modelId="{5623CCBE-E149-4DE6-BCEC-2100F519D994}" type="presOf" srcId="{5A908037-068A-498A-803D-725F3C0D0C5B}" destId="{C49E9EF9-756A-43F4-AAE8-8D6FAF9A37E0}" srcOrd="0" destOrd="0" presId="urn:microsoft.com/office/officeart/2005/8/layout/balance1"/>
    <dgm:cxn modelId="{180A5DCA-C6B3-478B-AF7D-E90C44E5EF61}" type="presOf" srcId="{7B33A96B-CB23-4204-9EDA-6AEE058029A3}" destId="{F6DEF4A9-FA70-439B-A04C-E018D8D4B639}" srcOrd="0" destOrd="0" presId="urn:microsoft.com/office/officeart/2005/8/layout/balance1"/>
    <dgm:cxn modelId="{D5491BE5-6FFB-4E77-A1FE-28C450E6807A}" srcId="{7B33A96B-CB23-4204-9EDA-6AEE058029A3}" destId="{0A64D51A-9B9B-43E4-9ECC-FAAAFE9E103D}" srcOrd="1" destOrd="0" parTransId="{BF53C28B-E096-4C9B-AA89-8436E7B54957}" sibTransId="{263209AA-B2A0-400B-98A5-C92DBB9FCB8E}"/>
    <dgm:cxn modelId="{87064CF1-A62A-463D-8040-67B59B00B415}" srcId="{0A64D51A-9B9B-43E4-9ECC-FAAAFE9E103D}" destId="{1E596C60-4A34-42D1-9F19-06E924D7A2BC}" srcOrd="2" destOrd="0" parTransId="{E418C94A-2BD1-4823-A58D-0972C9C6D567}" sibTransId="{115C0096-E504-4EA1-B8F1-0C8C5A6D0058}"/>
    <dgm:cxn modelId="{4103CAF6-7946-449E-AC2E-1F4DF3DC5A52}" type="presOf" srcId="{199623A6-A95E-43DE-BBF0-4B72C6D4DC3D}" destId="{D5C2491C-1C53-4C35-A45D-6BD5B2AA17DB}" srcOrd="0" destOrd="0" presId="urn:microsoft.com/office/officeart/2005/8/layout/balance1"/>
    <dgm:cxn modelId="{3B5A7543-0203-4E15-9BC7-E35FEE212FDE}" type="presParOf" srcId="{F6DEF4A9-FA70-439B-A04C-E018D8D4B639}" destId="{0D57A27A-ADCD-4876-A777-CE472992DC31}" srcOrd="0" destOrd="0" presId="urn:microsoft.com/office/officeart/2005/8/layout/balance1"/>
    <dgm:cxn modelId="{28CC05D8-EFA0-4CA5-9ADA-39E2BD2DB6AE}" type="presParOf" srcId="{F6DEF4A9-FA70-439B-A04C-E018D8D4B639}" destId="{A42A25BC-861A-4F4F-B38F-2661422602D4}" srcOrd="1" destOrd="0" presId="urn:microsoft.com/office/officeart/2005/8/layout/balance1"/>
    <dgm:cxn modelId="{06F9D9CA-4A54-4020-A3BA-7552E0A63945}" type="presParOf" srcId="{A42A25BC-861A-4F4F-B38F-2661422602D4}" destId="{F47C526E-9A6C-4CD4-9DA5-5A0F6CA602D5}" srcOrd="0" destOrd="0" presId="urn:microsoft.com/office/officeart/2005/8/layout/balance1"/>
    <dgm:cxn modelId="{1F81DE43-E387-4D8D-8074-1F4570E46906}" type="presParOf" srcId="{A42A25BC-861A-4F4F-B38F-2661422602D4}" destId="{3E98BAD4-141D-4C4E-A1B5-B8330B0FE20C}" srcOrd="1" destOrd="0" presId="urn:microsoft.com/office/officeart/2005/8/layout/balance1"/>
    <dgm:cxn modelId="{107F5A48-8656-4106-BD11-6F21F432A8BE}" type="presParOf" srcId="{F6DEF4A9-FA70-439B-A04C-E018D8D4B639}" destId="{CF000445-E774-4531-85E4-E2AEAC798780}" srcOrd="2" destOrd="0" presId="urn:microsoft.com/office/officeart/2005/8/layout/balance1"/>
    <dgm:cxn modelId="{4906E6DB-EABF-49C2-B9D8-E34A994750B1}" type="presParOf" srcId="{CF000445-E774-4531-85E4-E2AEAC798780}" destId="{55708466-5916-4A06-99EF-113AE775ABE4}" srcOrd="0" destOrd="0" presId="urn:microsoft.com/office/officeart/2005/8/layout/balance1"/>
    <dgm:cxn modelId="{2A1862EC-0198-4D6E-8DB6-1517990F4C7D}" type="presParOf" srcId="{CF000445-E774-4531-85E4-E2AEAC798780}" destId="{E4B52D17-0770-4282-A010-AEB795EBFB84}" srcOrd="1" destOrd="0" presId="urn:microsoft.com/office/officeart/2005/8/layout/balance1"/>
    <dgm:cxn modelId="{DEE1E7E2-EC51-4FC2-BCE6-55F4D50D51AB}" type="presParOf" srcId="{CF000445-E774-4531-85E4-E2AEAC798780}" destId="{DEA35B65-1379-4743-BEF3-A7CA10E0F141}" srcOrd="2" destOrd="0" presId="urn:microsoft.com/office/officeart/2005/8/layout/balance1"/>
    <dgm:cxn modelId="{13C64E01-F6A1-48B6-802F-A97870048A5A}" type="presParOf" srcId="{CF000445-E774-4531-85E4-E2AEAC798780}" destId="{0740EA50-076E-4E91-83E3-4DA6F3036FE3}" srcOrd="3" destOrd="0" presId="urn:microsoft.com/office/officeart/2005/8/layout/balance1"/>
    <dgm:cxn modelId="{2F050204-0DEF-4C81-A340-CBFD09E997B5}" type="presParOf" srcId="{CF000445-E774-4531-85E4-E2AEAC798780}" destId="{C49E9EF9-756A-43F4-AAE8-8D6FAF9A37E0}" srcOrd="4" destOrd="0" presId="urn:microsoft.com/office/officeart/2005/8/layout/balance1"/>
    <dgm:cxn modelId="{C7D3880E-A5CF-4816-9083-0A88E606349F}" type="presParOf" srcId="{CF000445-E774-4531-85E4-E2AEAC798780}" destId="{5F7A610D-EE90-406E-A3CA-5A4FCDA5351F}" srcOrd="5" destOrd="0" presId="urn:microsoft.com/office/officeart/2005/8/layout/balance1"/>
    <dgm:cxn modelId="{5818F11D-0FA5-4E04-AA40-6214F4A2C642}" type="presParOf" srcId="{CF000445-E774-4531-85E4-E2AEAC798780}" destId="{E751396A-F37F-4528-90FA-4E864F7C409E}" srcOrd="6" destOrd="0" presId="urn:microsoft.com/office/officeart/2005/8/layout/balance1"/>
    <dgm:cxn modelId="{E839FAF3-51C2-48AA-B956-91A20A36787A}" type="presParOf" srcId="{CF000445-E774-4531-85E4-E2AEAC798780}" destId="{41B4826E-2C29-43AC-8D44-4CF0108FB064}" srcOrd="7" destOrd="0" presId="urn:microsoft.com/office/officeart/2005/8/layout/balance1"/>
    <dgm:cxn modelId="{CEF083B6-7C12-44E7-A8F6-4E5980B93EC7}" type="presParOf" srcId="{CF000445-E774-4531-85E4-E2AEAC798780}" destId="{D5C2491C-1C53-4C35-A45D-6BD5B2AA17DB}" srcOrd="8" destOrd="0" presId="urn:microsoft.com/office/officeart/2005/8/layout/balance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852B3FCF-21FE-4A55-8149-B664FAA768D7}" type="doc">
      <dgm:prSet loTypeId="urn:microsoft.com/office/officeart/2005/8/layout/list1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9458D6F9-823D-42EF-B5FC-F21AA8A50BE8}">
      <dgm:prSet phldrT="[Text]"/>
      <dgm:spPr/>
      <dgm:t>
        <a:bodyPr/>
        <a:lstStyle/>
        <a:p>
          <a:r>
            <a:rPr lang="en-US" dirty="0"/>
            <a:t>Domain</a:t>
          </a:r>
        </a:p>
      </dgm:t>
    </dgm:pt>
    <dgm:pt modelId="{F361A540-A90C-4042-BFD2-1D859F5EB64B}" type="parTrans" cxnId="{415CA633-B701-4CE3-A6C2-83D1DF28CF43}">
      <dgm:prSet/>
      <dgm:spPr/>
      <dgm:t>
        <a:bodyPr/>
        <a:lstStyle/>
        <a:p>
          <a:endParaRPr lang="en-US"/>
        </a:p>
      </dgm:t>
    </dgm:pt>
    <dgm:pt modelId="{22B808F6-E98C-461D-9E71-E0122A2EDBD6}" type="sibTrans" cxnId="{415CA633-B701-4CE3-A6C2-83D1DF28CF43}">
      <dgm:prSet/>
      <dgm:spPr/>
      <dgm:t>
        <a:bodyPr/>
        <a:lstStyle/>
        <a:p>
          <a:endParaRPr lang="en-US"/>
        </a:p>
      </dgm:t>
    </dgm:pt>
    <dgm:pt modelId="{1A9F145B-79B1-4515-B1F2-E7842783B936}">
      <dgm:prSet phldrT="[Text]"/>
      <dgm:spPr/>
      <dgm:t>
        <a:bodyPr/>
        <a:lstStyle/>
        <a:p>
          <a:r>
            <a:rPr lang="en-US" dirty="0"/>
            <a:t>Application</a:t>
          </a:r>
        </a:p>
      </dgm:t>
    </dgm:pt>
    <dgm:pt modelId="{2258C1FA-5DD5-4CAF-BF3C-12D49788A93D}" type="parTrans" cxnId="{1F77E71C-2291-4BB4-9CFD-BA2078FE6B9B}">
      <dgm:prSet/>
      <dgm:spPr/>
      <dgm:t>
        <a:bodyPr/>
        <a:lstStyle/>
        <a:p>
          <a:endParaRPr lang="en-US"/>
        </a:p>
      </dgm:t>
    </dgm:pt>
    <dgm:pt modelId="{152AA288-1EC3-49F5-93D8-BAF7A31E38A8}" type="sibTrans" cxnId="{1F77E71C-2291-4BB4-9CFD-BA2078FE6B9B}">
      <dgm:prSet/>
      <dgm:spPr/>
      <dgm:t>
        <a:bodyPr/>
        <a:lstStyle/>
        <a:p>
          <a:endParaRPr lang="en-US"/>
        </a:p>
      </dgm:t>
    </dgm:pt>
    <dgm:pt modelId="{F35CC0F5-6FA8-4AD6-98B5-FC778FD0B283}">
      <dgm:prSet phldrT="[Text]"/>
      <dgm:spPr/>
      <dgm:t>
        <a:bodyPr/>
        <a:lstStyle/>
        <a:p>
          <a:r>
            <a:rPr lang="en-US" dirty="0"/>
            <a:t>Presentation</a:t>
          </a:r>
        </a:p>
      </dgm:t>
    </dgm:pt>
    <dgm:pt modelId="{EA0B1A0D-97DB-4CAD-9CA2-D89AACBCC15B}" type="parTrans" cxnId="{016DB87F-038A-4848-9A85-1CF5F7D91174}">
      <dgm:prSet/>
      <dgm:spPr/>
      <dgm:t>
        <a:bodyPr/>
        <a:lstStyle/>
        <a:p>
          <a:endParaRPr lang="en-US"/>
        </a:p>
      </dgm:t>
    </dgm:pt>
    <dgm:pt modelId="{677EBEAA-C3CE-40C9-9261-1C9E90A33652}" type="sibTrans" cxnId="{016DB87F-038A-4848-9A85-1CF5F7D91174}">
      <dgm:prSet/>
      <dgm:spPr/>
      <dgm:t>
        <a:bodyPr/>
        <a:lstStyle/>
        <a:p>
          <a:endParaRPr lang="en-US"/>
        </a:p>
      </dgm:t>
    </dgm:pt>
    <dgm:pt modelId="{8E155DFB-497A-4649-8491-87B6525ED3E4}">
      <dgm:prSet phldrT="[Text]"/>
      <dgm:spPr/>
      <dgm:t>
        <a:bodyPr/>
        <a:lstStyle/>
        <a:p>
          <a:r>
            <a:rPr lang="en-US" dirty="0" err="1"/>
            <a:t>SearchRequestEntity</a:t>
          </a:r>
          <a:endParaRPr lang="en-US" dirty="0"/>
        </a:p>
      </dgm:t>
    </dgm:pt>
    <dgm:pt modelId="{E0342162-7900-43B7-A0E8-8C9EE36B877D}" type="parTrans" cxnId="{F2CD55A6-E06D-4D10-BAE9-2279439F5A20}">
      <dgm:prSet/>
      <dgm:spPr/>
      <dgm:t>
        <a:bodyPr/>
        <a:lstStyle/>
        <a:p>
          <a:endParaRPr lang="en-US"/>
        </a:p>
      </dgm:t>
    </dgm:pt>
    <dgm:pt modelId="{0DAD213C-C1AD-4D99-9005-5D90FB759795}" type="sibTrans" cxnId="{F2CD55A6-E06D-4D10-BAE9-2279439F5A20}">
      <dgm:prSet/>
      <dgm:spPr/>
      <dgm:t>
        <a:bodyPr/>
        <a:lstStyle/>
        <a:p>
          <a:endParaRPr lang="en-US"/>
        </a:p>
      </dgm:t>
    </dgm:pt>
    <dgm:pt modelId="{75DD1685-0172-473E-B45C-9108D6DACFD2}">
      <dgm:prSet phldrT="[Text]"/>
      <dgm:spPr/>
      <dgm:t>
        <a:bodyPr/>
        <a:lstStyle/>
        <a:p>
          <a:r>
            <a:rPr lang="en-US" dirty="0"/>
            <a:t>DAL</a:t>
          </a:r>
        </a:p>
      </dgm:t>
    </dgm:pt>
    <dgm:pt modelId="{23C1BA29-3231-4225-9813-8CEC95BE3B8E}" type="parTrans" cxnId="{D8D891C0-B783-4A0B-AD78-33D2021B4F4F}">
      <dgm:prSet/>
      <dgm:spPr/>
      <dgm:t>
        <a:bodyPr/>
        <a:lstStyle/>
        <a:p>
          <a:endParaRPr lang="en-US"/>
        </a:p>
      </dgm:t>
    </dgm:pt>
    <dgm:pt modelId="{6C243F87-95C6-4AE2-BE43-74B2248F4F30}" type="sibTrans" cxnId="{D8D891C0-B783-4A0B-AD78-33D2021B4F4F}">
      <dgm:prSet/>
      <dgm:spPr/>
      <dgm:t>
        <a:bodyPr/>
        <a:lstStyle/>
        <a:p>
          <a:endParaRPr lang="en-US"/>
        </a:p>
      </dgm:t>
    </dgm:pt>
    <dgm:pt modelId="{86453448-FCFC-45DB-B1EA-AF0CC322B926}">
      <dgm:prSet phldrT="[Text]"/>
      <dgm:spPr/>
      <dgm:t>
        <a:bodyPr/>
        <a:lstStyle/>
        <a:p>
          <a:r>
            <a:rPr lang="en-US" dirty="0" err="1"/>
            <a:t>SearchRequestUseCase</a:t>
          </a:r>
          <a:endParaRPr lang="en-US" dirty="0"/>
        </a:p>
      </dgm:t>
    </dgm:pt>
    <dgm:pt modelId="{05E3E8B2-A7E5-478D-B5D0-A6CB8D0EB0E5}" type="parTrans" cxnId="{0F230C50-CDFB-4F09-9049-2B1237EAEF07}">
      <dgm:prSet/>
      <dgm:spPr/>
      <dgm:t>
        <a:bodyPr/>
        <a:lstStyle/>
        <a:p>
          <a:endParaRPr lang="en-US"/>
        </a:p>
      </dgm:t>
    </dgm:pt>
    <dgm:pt modelId="{B09E29E3-7050-4349-9E5E-F689DB58CD8C}" type="sibTrans" cxnId="{0F230C50-CDFB-4F09-9049-2B1237EAEF07}">
      <dgm:prSet/>
      <dgm:spPr/>
      <dgm:t>
        <a:bodyPr/>
        <a:lstStyle/>
        <a:p>
          <a:endParaRPr lang="en-US"/>
        </a:p>
      </dgm:t>
    </dgm:pt>
    <dgm:pt modelId="{14B5B636-28A5-4C20-BA77-4BC66D3A5A85}">
      <dgm:prSet phldrT="[Text]"/>
      <dgm:spPr/>
      <dgm:t>
        <a:bodyPr/>
        <a:lstStyle/>
        <a:p>
          <a:r>
            <a:rPr lang="en-US" dirty="0" err="1"/>
            <a:t>SearchRequestDao</a:t>
          </a:r>
          <a:endParaRPr lang="en-US" dirty="0"/>
        </a:p>
      </dgm:t>
    </dgm:pt>
    <dgm:pt modelId="{37D818D7-ED53-4F97-B4F1-A21475FB14AD}" type="parTrans" cxnId="{C8D7DA39-3ED0-49F1-A189-8C514A4E8CD9}">
      <dgm:prSet/>
      <dgm:spPr/>
      <dgm:t>
        <a:bodyPr/>
        <a:lstStyle/>
        <a:p>
          <a:endParaRPr lang="en-US"/>
        </a:p>
      </dgm:t>
    </dgm:pt>
    <dgm:pt modelId="{8AE51DFA-7408-450D-A491-2686F4E14153}" type="sibTrans" cxnId="{C8D7DA39-3ED0-49F1-A189-8C514A4E8CD9}">
      <dgm:prSet/>
      <dgm:spPr/>
      <dgm:t>
        <a:bodyPr/>
        <a:lstStyle/>
        <a:p>
          <a:endParaRPr lang="en-US"/>
        </a:p>
      </dgm:t>
    </dgm:pt>
    <dgm:pt modelId="{87E1320E-878A-4C23-AB31-46B9C9B3E121}">
      <dgm:prSet phldrT="[Text]"/>
      <dgm:spPr/>
      <dgm:t>
        <a:bodyPr/>
        <a:lstStyle/>
        <a:p>
          <a:r>
            <a:rPr lang="en-US" dirty="0" err="1"/>
            <a:t>SearchRequestDto</a:t>
          </a:r>
          <a:endParaRPr lang="en-US" dirty="0"/>
        </a:p>
      </dgm:t>
    </dgm:pt>
    <dgm:pt modelId="{F923C809-186D-4B97-B6EC-F86F1F364A45}" type="parTrans" cxnId="{3D85BF06-274C-45DF-805E-1AAAE9F7E0F0}">
      <dgm:prSet/>
      <dgm:spPr/>
      <dgm:t>
        <a:bodyPr/>
        <a:lstStyle/>
        <a:p>
          <a:endParaRPr lang="en-US"/>
        </a:p>
      </dgm:t>
    </dgm:pt>
    <dgm:pt modelId="{64322BA6-AA92-410E-9B92-77D26C57D58A}" type="sibTrans" cxnId="{3D85BF06-274C-45DF-805E-1AAAE9F7E0F0}">
      <dgm:prSet/>
      <dgm:spPr/>
      <dgm:t>
        <a:bodyPr/>
        <a:lstStyle/>
        <a:p>
          <a:endParaRPr lang="en-US"/>
        </a:p>
      </dgm:t>
    </dgm:pt>
    <dgm:pt modelId="{9284CD0F-5368-49E9-9B89-4614C1651442}" type="pres">
      <dgm:prSet presAssocID="{852B3FCF-21FE-4A55-8149-B664FAA768D7}" presName="linear" presStyleCnt="0">
        <dgm:presLayoutVars>
          <dgm:dir/>
          <dgm:animLvl val="lvl"/>
          <dgm:resizeHandles val="exact"/>
        </dgm:presLayoutVars>
      </dgm:prSet>
      <dgm:spPr/>
    </dgm:pt>
    <dgm:pt modelId="{F69340D7-0F82-4053-A4C6-685EDEFD8222}" type="pres">
      <dgm:prSet presAssocID="{9458D6F9-823D-42EF-B5FC-F21AA8A50BE8}" presName="parentLin" presStyleCnt="0"/>
      <dgm:spPr/>
    </dgm:pt>
    <dgm:pt modelId="{84C32487-C55D-408D-9498-CC36623275BB}" type="pres">
      <dgm:prSet presAssocID="{9458D6F9-823D-42EF-B5FC-F21AA8A50BE8}" presName="parentLeftMargin" presStyleLbl="node1" presStyleIdx="0" presStyleCnt="4"/>
      <dgm:spPr/>
    </dgm:pt>
    <dgm:pt modelId="{C96C94A6-4954-47F2-B108-E52BA6E625FB}" type="pres">
      <dgm:prSet presAssocID="{9458D6F9-823D-42EF-B5FC-F21AA8A50BE8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49764CC4-CA53-439B-AB9E-5D61787699F4}" type="pres">
      <dgm:prSet presAssocID="{9458D6F9-823D-42EF-B5FC-F21AA8A50BE8}" presName="negativeSpace" presStyleCnt="0"/>
      <dgm:spPr/>
    </dgm:pt>
    <dgm:pt modelId="{134BC67C-5A02-4FC3-8696-9079E258BAAB}" type="pres">
      <dgm:prSet presAssocID="{9458D6F9-823D-42EF-B5FC-F21AA8A50BE8}" presName="childText" presStyleLbl="conFgAcc1" presStyleIdx="0" presStyleCnt="4">
        <dgm:presLayoutVars>
          <dgm:bulletEnabled val="1"/>
        </dgm:presLayoutVars>
      </dgm:prSet>
      <dgm:spPr/>
    </dgm:pt>
    <dgm:pt modelId="{4B4260D4-DBC6-49B6-9CEF-BDA9E634E294}" type="pres">
      <dgm:prSet presAssocID="{22B808F6-E98C-461D-9E71-E0122A2EDBD6}" presName="spaceBetweenRectangles" presStyleCnt="0"/>
      <dgm:spPr/>
    </dgm:pt>
    <dgm:pt modelId="{736FFF99-AE5E-4732-B839-DA69BCCE44E8}" type="pres">
      <dgm:prSet presAssocID="{1A9F145B-79B1-4515-B1F2-E7842783B936}" presName="parentLin" presStyleCnt="0"/>
      <dgm:spPr/>
    </dgm:pt>
    <dgm:pt modelId="{4DA3F5C1-90D8-4B03-A6AD-DC1511837C2A}" type="pres">
      <dgm:prSet presAssocID="{1A9F145B-79B1-4515-B1F2-E7842783B936}" presName="parentLeftMargin" presStyleLbl="node1" presStyleIdx="0" presStyleCnt="4"/>
      <dgm:spPr/>
    </dgm:pt>
    <dgm:pt modelId="{CEFF05B3-F967-4B43-93F1-C56D1B551F58}" type="pres">
      <dgm:prSet presAssocID="{1A9F145B-79B1-4515-B1F2-E7842783B936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9B8E0449-8543-4770-991B-B8421E71D4D3}" type="pres">
      <dgm:prSet presAssocID="{1A9F145B-79B1-4515-B1F2-E7842783B936}" presName="negativeSpace" presStyleCnt="0"/>
      <dgm:spPr/>
    </dgm:pt>
    <dgm:pt modelId="{62AE0D2E-42A0-48B0-B299-0BEBE193C9E1}" type="pres">
      <dgm:prSet presAssocID="{1A9F145B-79B1-4515-B1F2-E7842783B936}" presName="childText" presStyleLbl="conFgAcc1" presStyleIdx="1" presStyleCnt="4">
        <dgm:presLayoutVars>
          <dgm:bulletEnabled val="1"/>
        </dgm:presLayoutVars>
      </dgm:prSet>
      <dgm:spPr/>
    </dgm:pt>
    <dgm:pt modelId="{614BC7E9-14DC-4906-8C94-7F9534CCF84B}" type="pres">
      <dgm:prSet presAssocID="{152AA288-1EC3-49F5-93D8-BAF7A31E38A8}" presName="spaceBetweenRectangles" presStyleCnt="0"/>
      <dgm:spPr/>
    </dgm:pt>
    <dgm:pt modelId="{D337DE08-48B7-4962-B1C5-169BE9BEF70F}" type="pres">
      <dgm:prSet presAssocID="{75DD1685-0172-473E-B45C-9108D6DACFD2}" presName="parentLin" presStyleCnt="0"/>
      <dgm:spPr/>
    </dgm:pt>
    <dgm:pt modelId="{D9F871FB-6E09-4FEB-B048-B3BACECEAF9B}" type="pres">
      <dgm:prSet presAssocID="{75DD1685-0172-473E-B45C-9108D6DACFD2}" presName="parentLeftMargin" presStyleLbl="node1" presStyleIdx="1" presStyleCnt="4"/>
      <dgm:spPr/>
    </dgm:pt>
    <dgm:pt modelId="{67516FEC-9571-4312-851E-6358F8342046}" type="pres">
      <dgm:prSet presAssocID="{75DD1685-0172-473E-B45C-9108D6DACFD2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3D62B4D6-6319-4306-8B78-DAC0995068A7}" type="pres">
      <dgm:prSet presAssocID="{75DD1685-0172-473E-B45C-9108D6DACFD2}" presName="negativeSpace" presStyleCnt="0"/>
      <dgm:spPr/>
    </dgm:pt>
    <dgm:pt modelId="{E647FF7D-7377-4354-AB97-F44D060AF774}" type="pres">
      <dgm:prSet presAssocID="{75DD1685-0172-473E-B45C-9108D6DACFD2}" presName="childText" presStyleLbl="conFgAcc1" presStyleIdx="2" presStyleCnt="4">
        <dgm:presLayoutVars>
          <dgm:bulletEnabled val="1"/>
        </dgm:presLayoutVars>
      </dgm:prSet>
      <dgm:spPr/>
    </dgm:pt>
    <dgm:pt modelId="{087A8D98-F9C7-4358-9A58-2DD987B54E28}" type="pres">
      <dgm:prSet presAssocID="{6C243F87-95C6-4AE2-BE43-74B2248F4F30}" presName="spaceBetweenRectangles" presStyleCnt="0"/>
      <dgm:spPr/>
    </dgm:pt>
    <dgm:pt modelId="{137A1A6E-82F1-482F-8FD7-F08568917A47}" type="pres">
      <dgm:prSet presAssocID="{F35CC0F5-6FA8-4AD6-98B5-FC778FD0B283}" presName="parentLin" presStyleCnt="0"/>
      <dgm:spPr/>
    </dgm:pt>
    <dgm:pt modelId="{3B835AA4-DE53-42AB-BAB8-9BEE208BB826}" type="pres">
      <dgm:prSet presAssocID="{F35CC0F5-6FA8-4AD6-98B5-FC778FD0B283}" presName="parentLeftMargin" presStyleLbl="node1" presStyleIdx="2" presStyleCnt="4"/>
      <dgm:spPr/>
    </dgm:pt>
    <dgm:pt modelId="{15A0B664-5546-4BC0-83D2-14AE8A52CD50}" type="pres">
      <dgm:prSet presAssocID="{F35CC0F5-6FA8-4AD6-98B5-FC778FD0B283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EA0F47E6-C5C6-4AB4-96AF-C3E2689C8B8A}" type="pres">
      <dgm:prSet presAssocID="{F35CC0F5-6FA8-4AD6-98B5-FC778FD0B283}" presName="negativeSpace" presStyleCnt="0"/>
      <dgm:spPr/>
    </dgm:pt>
    <dgm:pt modelId="{B2663A82-049D-4F2E-A60A-9CA9FFF0F463}" type="pres">
      <dgm:prSet presAssocID="{F35CC0F5-6FA8-4AD6-98B5-FC778FD0B283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3D85BF06-274C-45DF-805E-1AAAE9F7E0F0}" srcId="{F35CC0F5-6FA8-4AD6-98B5-FC778FD0B283}" destId="{87E1320E-878A-4C23-AB31-46B9C9B3E121}" srcOrd="0" destOrd="0" parTransId="{F923C809-186D-4B97-B6EC-F86F1F364A45}" sibTransId="{64322BA6-AA92-410E-9B92-77D26C57D58A}"/>
    <dgm:cxn modelId="{A4E2090E-BF9F-4A3F-B6DA-169F9ADD84FF}" type="presOf" srcId="{F35CC0F5-6FA8-4AD6-98B5-FC778FD0B283}" destId="{15A0B664-5546-4BC0-83D2-14AE8A52CD50}" srcOrd="1" destOrd="0" presId="urn:microsoft.com/office/officeart/2005/8/layout/list1"/>
    <dgm:cxn modelId="{2A40E017-21DD-40BE-A18E-A5168A93DDA8}" type="presOf" srcId="{9458D6F9-823D-42EF-B5FC-F21AA8A50BE8}" destId="{84C32487-C55D-408D-9498-CC36623275BB}" srcOrd="0" destOrd="0" presId="urn:microsoft.com/office/officeart/2005/8/layout/list1"/>
    <dgm:cxn modelId="{1F77E71C-2291-4BB4-9CFD-BA2078FE6B9B}" srcId="{852B3FCF-21FE-4A55-8149-B664FAA768D7}" destId="{1A9F145B-79B1-4515-B1F2-E7842783B936}" srcOrd="1" destOrd="0" parTransId="{2258C1FA-5DD5-4CAF-BF3C-12D49788A93D}" sibTransId="{152AA288-1EC3-49F5-93D8-BAF7A31E38A8}"/>
    <dgm:cxn modelId="{415CA633-B701-4CE3-A6C2-83D1DF28CF43}" srcId="{852B3FCF-21FE-4A55-8149-B664FAA768D7}" destId="{9458D6F9-823D-42EF-B5FC-F21AA8A50BE8}" srcOrd="0" destOrd="0" parTransId="{F361A540-A90C-4042-BFD2-1D859F5EB64B}" sibTransId="{22B808F6-E98C-461D-9E71-E0122A2EDBD6}"/>
    <dgm:cxn modelId="{C8D7DA39-3ED0-49F1-A189-8C514A4E8CD9}" srcId="{75DD1685-0172-473E-B45C-9108D6DACFD2}" destId="{14B5B636-28A5-4C20-BA77-4BC66D3A5A85}" srcOrd="0" destOrd="0" parTransId="{37D818D7-ED53-4F97-B4F1-A21475FB14AD}" sibTransId="{8AE51DFA-7408-450D-A491-2686F4E14153}"/>
    <dgm:cxn modelId="{57B12F61-FD9A-401D-A4B3-E5732DF4253D}" type="presOf" srcId="{F35CC0F5-6FA8-4AD6-98B5-FC778FD0B283}" destId="{3B835AA4-DE53-42AB-BAB8-9BEE208BB826}" srcOrd="0" destOrd="0" presId="urn:microsoft.com/office/officeart/2005/8/layout/list1"/>
    <dgm:cxn modelId="{0F230C50-CDFB-4F09-9049-2B1237EAEF07}" srcId="{1A9F145B-79B1-4515-B1F2-E7842783B936}" destId="{86453448-FCFC-45DB-B1EA-AF0CC322B926}" srcOrd="0" destOrd="0" parTransId="{05E3E8B2-A7E5-478D-B5D0-A6CB8D0EB0E5}" sibTransId="{B09E29E3-7050-4349-9E5E-F689DB58CD8C}"/>
    <dgm:cxn modelId="{ED686075-3C2A-4F19-9BE3-F52053113F18}" type="presOf" srcId="{852B3FCF-21FE-4A55-8149-B664FAA768D7}" destId="{9284CD0F-5368-49E9-9B89-4614C1651442}" srcOrd="0" destOrd="0" presId="urn:microsoft.com/office/officeart/2005/8/layout/list1"/>
    <dgm:cxn modelId="{9384DE58-AE78-4A86-AACB-4E12B80F2DFB}" type="presOf" srcId="{1A9F145B-79B1-4515-B1F2-E7842783B936}" destId="{CEFF05B3-F967-4B43-93F1-C56D1B551F58}" srcOrd="1" destOrd="0" presId="urn:microsoft.com/office/officeart/2005/8/layout/list1"/>
    <dgm:cxn modelId="{E3BB3659-092D-43A6-B444-215661EA299D}" type="presOf" srcId="{75DD1685-0172-473E-B45C-9108D6DACFD2}" destId="{D9F871FB-6E09-4FEB-B048-B3BACECEAF9B}" srcOrd="0" destOrd="0" presId="urn:microsoft.com/office/officeart/2005/8/layout/list1"/>
    <dgm:cxn modelId="{016DB87F-038A-4848-9A85-1CF5F7D91174}" srcId="{852B3FCF-21FE-4A55-8149-B664FAA768D7}" destId="{F35CC0F5-6FA8-4AD6-98B5-FC778FD0B283}" srcOrd="3" destOrd="0" parTransId="{EA0B1A0D-97DB-4CAD-9CA2-D89AACBCC15B}" sibTransId="{677EBEAA-C3CE-40C9-9261-1C9E90A33652}"/>
    <dgm:cxn modelId="{D0FBEF9D-5686-463E-84BC-837888BDFBA9}" type="presOf" srcId="{75DD1685-0172-473E-B45C-9108D6DACFD2}" destId="{67516FEC-9571-4312-851E-6358F8342046}" srcOrd="1" destOrd="0" presId="urn:microsoft.com/office/officeart/2005/8/layout/list1"/>
    <dgm:cxn modelId="{BA74219E-201D-451C-BDF4-7F7881799911}" type="presOf" srcId="{86453448-FCFC-45DB-B1EA-AF0CC322B926}" destId="{62AE0D2E-42A0-48B0-B299-0BEBE193C9E1}" srcOrd="0" destOrd="0" presId="urn:microsoft.com/office/officeart/2005/8/layout/list1"/>
    <dgm:cxn modelId="{6CAD3C9E-5305-4D47-93DA-BCFBAFB83C0F}" type="presOf" srcId="{14B5B636-28A5-4C20-BA77-4BC66D3A5A85}" destId="{E647FF7D-7377-4354-AB97-F44D060AF774}" srcOrd="0" destOrd="0" presId="urn:microsoft.com/office/officeart/2005/8/layout/list1"/>
    <dgm:cxn modelId="{F2CD55A6-E06D-4D10-BAE9-2279439F5A20}" srcId="{9458D6F9-823D-42EF-B5FC-F21AA8A50BE8}" destId="{8E155DFB-497A-4649-8491-87B6525ED3E4}" srcOrd="0" destOrd="0" parTransId="{E0342162-7900-43B7-A0E8-8C9EE36B877D}" sibTransId="{0DAD213C-C1AD-4D99-9005-5D90FB759795}"/>
    <dgm:cxn modelId="{CF50F7AF-4824-4A7D-BF21-14DBFE380F8E}" type="presOf" srcId="{1A9F145B-79B1-4515-B1F2-E7842783B936}" destId="{4DA3F5C1-90D8-4B03-A6AD-DC1511837C2A}" srcOrd="0" destOrd="0" presId="urn:microsoft.com/office/officeart/2005/8/layout/list1"/>
    <dgm:cxn modelId="{61A055B6-8F5E-4E56-B03C-1582692FEEF8}" type="presOf" srcId="{8E155DFB-497A-4649-8491-87B6525ED3E4}" destId="{134BC67C-5A02-4FC3-8696-9079E258BAAB}" srcOrd="0" destOrd="0" presId="urn:microsoft.com/office/officeart/2005/8/layout/list1"/>
    <dgm:cxn modelId="{D8D891C0-B783-4A0B-AD78-33D2021B4F4F}" srcId="{852B3FCF-21FE-4A55-8149-B664FAA768D7}" destId="{75DD1685-0172-473E-B45C-9108D6DACFD2}" srcOrd="2" destOrd="0" parTransId="{23C1BA29-3231-4225-9813-8CEC95BE3B8E}" sibTransId="{6C243F87-95C6-4AE2-BE43-74B2248F4F30}"/>
    <dgm:cxn modelId="{C2D924CE-5C8D-4FCE-823E-E6D91752DB46}" type="presOf" srcId="{87E1320E-878A-4C23-AB31-46B9C9B3E121}" destId="{B2663A82-049D-4F2E-A60A-9CA9FFF0F463}" srcOrd="0" destOrd="0" presId="urn:microsoft.com/office/officeart/2005/8/layout/list1"/>
    <dgm:cxn modelId="{2A4CD2ED-4967-46F7-A9C7-015AB7FDD9A5}" type="presOf" srcId="{9458D6F9-823D-42EF-B5FC-F21AA8A50BE8}" destId="{C96C94A6-4954-47F2-B108-E52BA6E625FB}" srcOrd="1" destOrd="0" presId="urn:microsoft.com/office/officeart/2005/8/layout/list1"/>
    <dgm:cxn modelId="{DFF5984F-C8C7-4883-8933-B3B0628A7989}" type="presParOf" srcId="{9284CD0F-5368-49E9-9B89-4614C1651442}" destId="{F69340D7-0F82-4053-A4C6-685EDEFD8222}" srcOrd="0" destOrd="0" presId="urn:microsoft.com/office/officeart/2005/8/layout/list1"/>
    <dgm:cxn modelId="{A36B56C3-3E1F-4872-82B7-641E8932DD5E}" type="presParOf" srcId="{F69340D7-0F82-4053-A4C6-685EDEFD8222}" destId="{84C32487-C55D-408D-9498-CC36623275BB}" srcOrd="0" destOrd="0" presId="urn:microsoft.com/office/officeart/2005/8/layout/list1"/>
    <dgm:cxn modelId="{6D66BB7B-81C9-4EFB-A185-93B1856E116E}" type="presParOf" srcId="{F69340D7-0F82-4053-A4C6-685EDEFD8222}" destId="{C96C94A6-4954-47F2-B108-E52BA6E625FB}" srcOrd="1" destOrd="0" presId="urn:microsoft.com/office/officeart/2005/8/layout/list1"/>
    <dgm:cxn modelId="{A0BF23D2-9022-4D79-8CF7-322135996D6F}" type="presParOf" srcId="{9284CD0F-5368-49E9-9B89-4614C1651442}" destId="{49764CC4-CA53-439B-AB9E-5D61787699F4}" srcOrd="1" destOrd="0" presId="urn:microsoft.com/office/officeart/2005/8/layout/list1"/>
    <dgm:cxn modelId="{BB0BE81C-5701-48D8-98DC-C8B10B187508}" type="presParOf" srcId="{9284CD0F-5368-49E9-9B89-4614C1651442}" destId="{134BC67C-5A02-4FC3-8696-9079E258BAAB}" srcOrd="2" destOrd="0" presId="urn:microsoft.com/office/officeart/2005/8/layout/list1"/>
    <dgm:cxn modelId="{78F10835-5662-46A3-A2EE-3F6A26E5F1A4}" type="presParOf" srcId="{9284CD0F-5368-49E9-9B89-4614C1651442}" destId="{4B4260D4-DBC6-49B6-9CEF-BDA9E634E294}" srcOrd="3" destOrd="0" presId="urn:microsoft.com/office/officeart/2005/8/layout/list1"/>
    <dgm:cxn modelId="{6CC5CACB-3F76-455B-94FB-56A5855194FD}" type="presParOf" srcId="{9284CD0F-5368-49E9-9B89-4614C1651442}" destId="{736FFF99-AE5E-4732-B839-DA69BCCE44E8}" srcOrd="4" destOrd="0" presId="urn:microsoft.com/office/officeart/2005/8/layout/list1"/>
    <dgm:cxn modelId="{BD1403B5-1588-4142-915F-C50975724CA9}" type="presParOf" srcId="{736FFF99-AE5E-4732-B839-DA69BCCE44E8}" destId="{4DA3F5C1-90D8-4B03-A6AD-DC1511837C2A}" srcOrd="0" destOrd="0" presId="urn:microsoft.com/office/officeart/2005/8/layout/list1"/>
    <dgm:cxn modelId="{67B43338-C25E-4B17-B8DC-E6A6D634ECBA}" type="presParOf" srcId="{736FFF99-AE5E-4732-B839-DA69BCCE44E8}" destId="{CEFF05B3-F967-4B43-93F1-C56D1B551F58}" srcOrd="1" destOrd="0" presId="urn:microsoft.com/office/officeart/2005/8/layout/list1"/>
    <dgm:cxn modelId="{7D3C3714-50B3-4408-8C68-B617A2D86409}" type="presParOf" srcId="{9284CD0F-5368-49E9-9B89-4614C1651442}" destId="{9B8E0449-8543-4770-991B-B8421E71D4D3}" srcOrd="5" destOrd="0" presId="urn:microsoft.com/office/officeart/2005/8/layout/list1"/>
    <dgm:cxn modelId="{711379EF-7F06-46E5-B217-C6197D5E21B0}" type="presParOf" srcId="{9284CD0F-5368-49E9-9B89-4614C1651442}" destId="{62AE0D2E-42A0-48B0-B299-0BEBE193C9E1}" srcOrd="6" destOrd="0" presId="urn:microsoft.com/office/officeart/2005/8/layout/list1"/>
    <dgm:cxn modelId="{0E1CC52D-649C-4FA7-9B5D-ED27E6E97E6C}" type="presParOf" srcId="{9284CD0F-5368-49E9-9B89-4614C1651442}" destId="{614BC7E9-14DC-4906-8C94-7F9534CCF84B}" srcOrd="7" destOrd="0" presId="urn:microsoft.com/office/officeart/2005/8/layout/list1"/>
    <dgm:cxn modelId="{EF1BE148-C35D-4030-8C43-E946FD3E3459}" type="presParOf" srcId="{9284CD0F-5368-49E9-9B89-4614C1651442}" destId="{D337DE08-48B7-4962-B1C5-169BE9BEF70F}" srcOrd="8" destOrd="0" presId="urn:microsoft.com/office/officeart/2005/8/layout/list1"/>
    <dgm:cxn modelId="{A06396A1-EAB3-4A89-B538-68F63B20CD8E}" type="presParOf" srcId="{D337DE08-48B7-4962-B1C5-169BE9BEF70F}" destId="{D9F871FB-6E09-4FEB-B048-B3BACECEAF9B}" srcOrd="0" destOrd="0" presId="urn:microsoft.com/office/officeart/2005/8/layout/list1"/>
    <dgm:cxn modelId="{7593CE10-93FD-4CF7-A61A-40BF6F71078C}" type="presParOf" srcId="{D337DE08-48B7-4962-B1C5-169BE9BEF70F}" destId="{67516FEC-9571-4312-851E-6358F8342046}" srcOrd="1" destOrd="0" presId="urn:microsoft.com/office/officeart/2005/8/layout/list1"/>
    <dgm:cxn modelId="{87D3C746-6581-4430-AEC9-7751CDD1719B}" type="presParOf" srcId="{9284CD0F-5368-49E9-9B89-4614C1651442}" destId="{3D62B4D6-6319-4306-8B78-DAC0995068A7}" srcOrd="9" destOrd="0" presId="urn:microsoft.com/office/officeart/2005/8/layout/list1"/>
    <dgm:cxn modelId="{7501117E-A2D1-4970-8681-F72C134035CC}" type="presParOf" srcId="{9284CD0F-5368-49E9-9B89-4614C1651442}" destId="{E647FF7D-7377-4354-AB97-F44D060AF774}" srcOrd="10" destOrd="0" presId="urn:microsoft.com/office/officeart/2005/8/layout/list1"/>
    <dgm:cxn modelId="{EDE15AD7-24E0-4276-8FED-37C676614B36}" type="presParOf" srcId="{9284CD0F-5368-49E9-9B89-4614C1651442}" destId="{087A8D98-F9C7-4358-9A58-2DD987B54E28}" srcOrd="11" destOrd="0" presId="urn:microsoft.com/office/officeart/2005/8/layout/list1"/>
    <dgm:cxn modelId="{CB58F165-5EB2-43B7-96A9-90750B24AA52}" type="presParOf" srcId="{9284CD0F-5368-49E9-9B89-4614C1651442}" destId="{137A1A6E-82F1-482F-8FD7-F08568917A47}" srcOrd="12" destOrd="0" presId="urn:microsoft.com/office/officeart/2005/8/layout/list1"/>
    <dgm:cxn modelId="{863E4C46-57A0-4973-BEEE-C942048D4B4F}" type="presParOf" srcId="{137A1A6E-82F1-482F-8FD7-F08568917A47}" destId="{3B835AA4-DE53-42AB-BAB8-9BEE208BB826}" srcOrd="0" destOrd="0" presId="urn:microsoft.com/office/officeart/2005/8/layout/list1"/>
    <dgm:cxn modelId="{A490D0F4-1297-4B03-ACF1-6B29A7E28A5B}" type="presParOf" srcId="{137A1A6E-82F1-482F-8FD7-F08568917A47}" destId="{15A0B664-5546-4BC0-83D2-14AE8A52CD50}" srcOrd="1" destOrd="0" presId="urn:microsoft.com/office/officeart/2005/8/layout/list1"/>
    <dgm:cxn modelId="{E8223C0B-C458-4203-88B2-18CB17FE788D}" type="presParOf" srcId="{9284CD0F-5368-49E9-9B89-4614C1651442}" destId="{EA0F47E6-C5C6-4AB4-96AF-C3E2689C8B8A}" srcOrd="13" destOrd="0" presId="urn:microsoft.com/office/officeart/2005/8/layout/list1"/>
    <dgm:cxn modelId="{61D4E2A3-AED0-4F38-962F-9446CC91345B}" type="presParOf" srcId="{9284CD0F-5368-49E9-9B89-4614C1651442}" destId="{B2663A82-049D-4F2E-A60A-9CA9FFF0F463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852B3FCF-21FE-4A55-8149-B664FAA768D7}" type="doc">
      <dgm:prSet loTypeId="urn:microsoft.com/office/officeart/2005/8/layout/radial4" loCatId="relationship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9458D6F9-823D-42EF-B5FC-F21AA8A50BE8}">
      <dgm:prSet phldrT="[Text]"/>
      <dgm:spPr/>
      <dgm:t>
        <a:bodyPr/>
        <a:lstStyle/>
        <a:p>
          <a:r>
            <a:rPr lang="en-US" dirty="0"/>
            <a:t>Domain</a:t>
          </a:r>
        </a:p>
      </dgm:t>
    </dgm:pt>
    <dgm:pt modelId="{F361A540-A90C-4042-BFD2-1D859F5EB64B}" type="parTrans" cxnId="{415CA633-B701-4CE3-A6C2-83D1DF28CF43}">
      <dgm:prSet/>
      <dgm:spPr/>
      <dgm:t>
        <a:bodyPr/>
        <a:lstStyle/>
        <a:p>
          <a:endParaRPr lang="en-US"/>
        </a:p>
      </dgm:t>
    </dgm:pt>
    <dgm:pt modelId="{22B808F6-E98C-461D-9E71-E0122A2EDBD6}" type="sibTrans" cxnId="{415CA633-B701-4CE3-A6C2-83D1DF28CF43}">
      <dgm:prSet/>
      <dgm:spPr/>
      <dgm:t>
        <a:bodyPr/>
        <a:lstStyle/>
        <a:p>
          <a:endParaRPr lang="en-US"/>
        </a:p>
      </dgm:t>
    </dgm:pt>
    <dgm:pt modelId="{8E155DFB-497A-4649-8491-87B6525ED3E4}">
      <dgm:prSet phldrT="[Text]"/>
      <dgm:spPr/>
      <dgm:t>
        <a:bodyPr/>
        <a:lstStyle/>
        <a:p>
          <a:r>
            <a:rPr lang="en-US" dirty="0"/>
            <a:t>Application</a:t>
          </a:r>
        </a:p>
      </dgm:t>
    </dgm:pt>
    <dgm:pt modelId="{E0342162-7900-43B7-A0E8-8C9EE36B877D}" type="parTrans" cxnId="{F2CD55A6-E06D-4D10-BAE9-2279439F5A20}">
      <dgm:prSet/>
      <dgm:spPr/>
      <dgm:t>
        <a:bodyPr/>
        <a:lstStyle/>
        <a:p>
          <a:endParaRPr lang="en-US"/>
        </a:p>
      </dgm:t>
    </dgm:pt>
    <dgm:pt modelId="{0DAD213C-C1AD-4D99-9005-5D90FB759795}" type="sibTrans" cxnId="{F2CD55A6-E06D-4D10-BAE9-2279439F5A20}">
      <dgm:prSet/>
      <dgm:spPr/>
      <dgm:t>
        <a:bodyPr/>
        <a:lstStyle/>
        <a:p>
          <a:endParaRPr lang="en-US"/>
        </a:p>
      </dgm:t>
    </dgm:pt>
    <dgm:pt modelId="{4FA5F4FE-E7CC-4705-AA7B-33237CC0A504}">
      <dgm:prSet phldrT="[Text]"/>
      <dgm:spPr/>
      <dgm:t>
        <a:bodyPr/>
        <a:lstStyle/>
        <a:p>
          <a:r>
            <a:rPr lang="en-US" dirty="0"/>
            <a:t>DAL</a:t>
          </a:r>
        </a:p>
      </dgm:t>
    </dgm:pt>
    <dgm:pt modelId="{2E1C17AA-6642-4D94-AEFF-F9250C5EC4B6}" type="parTrans" cxnId="{1AB767AC-3B0F-4911-8AFB-3AF0BB5D0A02}">
      <dgm:prSet/>
      <dgm:spPr/>
      <dgm:t>
        <a:bodyPr/>
        <a:lstStyle/>
        <a:p>
          <a:endParaRPr lang="en-US"/>
        </a:p>
      </dgm:t>
    </dgm:pt>
    <dgm:pt modelId="{F3195034-902C-470A-8E04-2715F623AF4C}" type="sibTrans" cxnId="{1AB767AC-3B0F-4911-8AFB-3AF0BB5D0A02}">
      <dgm:prSet/>
      <dgm:spPr/>
      <dgm:t>
        <a:bodyPr/>
        <a:lstStyle/>
        <a:p>
          <a:endParaRPr lang="en-US"/>
        </a:p>
      </dgm:t>
    </dgm:pt>
    <dgm:pt modelId="{4CBB71E4-D9F4-478F-87F1-1305E3DC68CA}">
      <dgm:prSet phldrT="[Text]"/>
      <dgm:spPr/>
      <dgm:t>
        <a:bodyPr/>
        <a:lstStyle/>
        <a:p>
          <a:r>
            <a:rPr lang="en-US" dirty="0"/>
            <a:t>Presentation</a:t>
          </a:r>
        </a:p>
      </dgm:t>
    </dgm:pt>
    <dgm:pt modelId="{5BD6DC97-0289-46C5-968D-3542E1352180}" type="parTrans" cxnId="{190B4164-FC54-411C-9A02-E5183893227E}">
      <dgm:prSet/>
      <dgm:spPr/>
      <dgm:t>
        <a:bodyPr/>
        <a:lstStyle/>
        <a:p>
          <a:endParaRPr lang="en-US"/>
        </a:p>
      </dgm:t>
    </dgm:pt>
    <dgm:pt modelId="{0593788A-1845-4CD2-B796-45335DB6A5CB}" type="sibTrans" cxnId="{190B4164-FC54-411C-9A02-E5183893227E}">
      <dgm:prSet/>
      <dgm:spPr/>
      <dgm:t>
        <a:bodyPr/>
        <a:lstStyle/>
        <a:p>
          <a:endParaRPr lang="en-US"/>
        </a:p>
      </dgm:t>
    </dgm:pt>
    <dgm:pt modelId="{779B9E16-91BD-45A5-9CDB-F9B36B7C831D}" type="pres">
      <dgm:prSet presAssocID="{852B3FCF-21FE-4A55-8149-B664FAA768D7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689BE3F4-FAD5-4360-B471-58861FB639C7}" type="pres">
      <dgm:prSet presAssocID="{9458D6F9-823D-42EF-B5FC-F21AA8A50BE8}" presName="centerShape" presStyleLbl="node0" presStyleIdx="0" presStyleCnt="1"/>
      <dgm:spPr/>
    </dgm:pt>
    <dgm:pt modelId="{3A759266-2353-470D-9CC0-4C4F7CB2AFC4}" type="pres">
      <dgm:prSet presAssocID="{E0342162-7900-43B7-A0E8-8C9EE36B877D}" presName="parTrans" presStyleLbl="bgSibTrans2D1" presStyleIdx="0" presStyleCnt="3"/>
      <dgm:spPr/>
    </dgm:pt>
    <dgm:pt modelId="{6564398C-AB6C-4F99-9F1C-40D9EB2ABA6C}" type="pres">
      <dgm:prSet presAssocID="{8E155DFB-497A-4649-8491-87B6525ED3E4}" presName="node" presStyleLbl="node1" presStyleIdx="0" presStyleCnt="3">
        <dgm:presLayoutVars>
          <dgm:bulletEnabled val="1"/>
        </dgm:presLayoutVars>
      </dgm:prSet>
      <dgm:spPr/>
    </dgm:pt>
    <dgm:pt modelId="{4D82778D-83DA-43A1-B80D-6BE96D44174D}" type="pres">
      <dgm:prSet presAssocID="{2E1C17AA-6642-4D94-AEFF-F9250C5EC4B6}" presName="parTrans" presStyleLbl="bgSibTrans2D1" presStyleIdx="1" presStyleCnt="3"/>
      <dgm:spPr/>
    </dgm:pt>
    <dgm:pt modelId="{CFB9B659-263F-46E3-BEB8-E5B5A09CE178}" type="pres">
      <dgm:prSet presAssocID="{4FA5F4FE-E7CC-4705-AA7B-33237CC0A504}" presName="node" presStyleLbl="node1" presStyleIdx="1" presStyleCnt="3">
        <dgm:presLayoutVars>
          <dgm:bulletEnabled val="1"/>
        </dgm:presLayoutVars>
      </dgm:prSet>
      <dgm:spPr/>
    </dgm:pt>
    <dgm:pt modelId="{AB414EB0-B511-4FB0-8168-C5A9F46BF69E}" type="pres">
      <dgm:prSet presAssocID="{5BD6DC97-0289-46C5-968D-3542E1352180}" presName="parTrans" presStyleLbl="bgSibTrans2D1" presStyleIdx="2" presStyleCnt="3"/>
      <dgm:spPr/>
    </dgm:pt>
    <dgm:pt modelId="{0D994468-D357-467B-A270-3909B5F201E7}" type="pres">
      <dgm:prSet presAssocID="{4CBB71E4-D9F4-478F-87F1-1305E3DC68CA}" presName="node" presStyleLbl="node1" presStyleIdx="2" presStyleCnt="3">
        <dgm:presLayoutVars>
          <dgm:bulletEnabled val="1"/>
        </dgm:presLayoutVars>
      </dgm:prSet>
      <dgm:spPr/>
    </dgm:pt>
  </dgm:ptLst>
  <dgm:cxnLst>
    <dgm:cxn modelId="{CF46952E-1B3B-4BBB-9D00-51E08EDC0227}" type="presOf" srcId="{4FA5F4FE-E7CC-4705-AA7B-33237CC0A504}" destId="{CFB9B659-263F-46E3-BEB8-E5B5A09CE178}" srcOrd="0" destOrd="0" presId="urn:microsoft.com/office/officeart/2005/8/layout/radial4"/>
    <dgm:cxn modelId="{415CA633-B701-4CE3-A6C2-83D1DF28CF43}" srcId="{852B3FCF-21FE-4A55-8149-B664FAA768D7}" destId="{9458D6F9-823D-42EF-B5FC-F21AA8A50BE8}" srcOrd="0" destOrd="0" parTransId="{F361A540-A90C-4042-BFD2-1D859F5EB64B}" sibTransId="{22B808F6-E98C-461D-9E71-E0122A2EDBD6}"/>
    <dgm:cxn modelId="{D8F0EF37-B944-4329-A1A8-9E0AAD042B5F}" type="presOf" srcId="{E0342162-7900-43B7-A0E8-8C9EE36B877D}" destId="{3A759266-2353-470D-9CC0-4C4F7CB2AFC4}" srcOrd="0" destOrd="0" presId="urn:microsoft.com/office/officeart/2005/8/layout/radial4"/>
    <dgm:cxn modelId="{6A9CAA3E-710B-4AB8-81FF-866027CE31A0}" type="presOf" srcId="{852B3FCF-21FE-4A55-8149-B664FAA768D7}" destId="{779B9E16-91BD-45A5-9CDB-F9B36B7C831D}" srcOrd="0" destOrd="0" presId="urn:microsoft.com/office/officeart/2005/8/layout/radial4"/>
    <dgm:cxn modelId="{22C80364-C083-4BC5-A13A-A3FCEA6A8E55}" type="presOf" srcId="{5BD6DC97-0289-46C5-968D-3542E1352180}" destId="{AB414EB0-B511-4FB0-8168-C5A9F46BF69E}" srcOrd="0" destOrd="0" presId="urn:microsoft.com/office/officeart/2005/8/layout/radial4"/>
    <dgm:cxn modelId="{190B4164-FC54-411C-9A02-E5183893227E}" srcId="{9458D6F9-823D-42EF-B5FC-F21AA8A50BE8}" destId="{4CBB71E4-D9F4-478F-87F1-1305E3DC68CA}" srcOrd="2" destOrd="0" parTransId="{5BD6DC97-0289-46C5-968D-3542E1352180}" sibTransId="{0593788A-1845-4CD2-B796-45335DB6A5CB}"/>
    <dgm:cxn modelId="{116B094F-6916-4B88-B222-41FBECBA378C}" type="presOf" srcId="{4CBB71E4-D9F4-478F-87F1-1305E3DC68CA}" destId="{0D994468-D357-467B-A270-3909B5F201E7}" srcOrd="0" destOrd="0" presId="urn:microsoft.com/office/officeart/2005/8/layout/radial4"/>
    <dgm:cxn modelId="{F2CD55A6-E06D-4D10-BAE9-2279439F5A20}" srcId="{9458D6F9-823D-42EF-B5FC-F21AA8A50BE8}" destId="{8E155DFB-497A-4649-8491-87B6525ED3E4}" srcOrd="0" destOrd="0" parTransId="{E0342162-7900-43B7-A0E8-8C9EE36B877D}" sibTransId="{0DAD213C-C1AD-4D99-9005-5D90FB759795}"/>
    <dgm:cxn modelId="{1AB767AC-3B0F-4911-8AFB-3AF0BB5D0A02}" srcId="{9458D6F9-823D-42EF-B5FC-F21AA8A50BE8}" destId="{4FA5F4FE-E7CC-4705-AA7B-33237CC0A504}" srcOrd="1" destOrd="0" parTransId="{2E1C17AA-6642-4D94-AEFF-F9250C5EC4B6}" sibTransId="{F3195034-902C-470A-8E04-2715F623AF4C}"/>
    <dgm:cxn modelId="{FB9D32B6-93B0-40F2-926D-D8D801F390AD}" type="presOf" srcId="{9458D6F9-823D-42EF-B5FC-F21AA8A50BE8}" destId="{689BE3F4-FAD5-4360-B471-58861FB639C7}" srcOrd="0" destOrd="0" presId="urn:microsoft.com/office/officeart/2005/8/layout/radial4"/>
    <dgm:cxn modelId="{9D5934EA-2301-49D6-AD56-5EA357CB4E13}" type="presOf" srcId="{8E155DFB-497A-4649-8491-87B6525ED3E4}" destId="{6564398C-AB6C-4F99-9F1C-40D9EB2ABA6C}" srcOrd="0" destOrd="0" presId="urn:microsoft.com/office/officeart/2005/8/layout/radial4"/>
    <dgm:cxn modelId="{80AC43EB-63E8-4CDA-AB9E-C5EC0A430323}" type="presOf" srcId="{2E1C17AA-6642-4D94-AEFF-F9250C5EC4B6}" destId="{4D82778D-83DA-43A1-B80D-6BE96D44174D}" srcOrd="0" destOrd="0" presId="urn:microsoft.com/office/officeart/2005/8/layout/radial4"/>
    <dgm:cxn modelId="{BDCF79A3-1132-4B80-9F03-7CB96DF21E19}" type="presParOf" srcId="{779B9E16-91BD-45A5-9CDB-F9B36B7C831D}" destId="{689BE3F4-FAD5-4360-B471-58861FB639C7}" srcOrd="0" destOrd="0" presId="urn:microsoft.com/office/officeart/2005/8/layout/radial4"/>
    <dgm:cxn modelId="{4F04F6DA-BBFA-4912-9670-DE7E73CC347B}" type="presParOf" srcId="{779B9E16-91BD-45A5-9CDB-F9B36B7C831D}" destId="{3A759266-2353-470D-9CC0-4C4F7CB2AFC4}" srcOrd="1" destOrd="0" presId="urn:microsoft.com/office/officeart/2005/8/layout/radial4"/>
    <dgm:cxn modelId="{4BA59423-A272-479D-9740-3C7589F8038C}" type="presParOf" srcId="{779B9E16-91BD-45A5-9CDB-F9B36B7C831D}" destId="{6564398C-AB6C-4F99-9F1C-40D9EB2ABA6C}" srcOrd="2" destOrd="0" presId="urn:microsoft.com/office/officeart/2005/8/layout/radial4"/>
    <dgm:cxn modelId="{1412FA30-E67D-499B-B49B-87E7C639F482}" type="presParOf" srcId="{779B9E16-91BD-45A5-9CDB-F9B36B7C831D}" destId="{4D82778D-83DA-43A1-B80D-6BE96D44174D}" srcOrd="3" destOrd="0" presId="urn:microsoft.com/office/officeart/2005/8/layout/radial4"/>
    <dgm:cxn modelId="{0ABAFC06-E64C-455C-B327-01E36F2FF2CA}" type="presParOf" srcId="{779B9E16-91BD-45A5-9CDB-F9B36B7C831D}" destId="{CFB9B659-263F-46E3-BEB8-E5B5A09CE178}" srcOrd="4" destOrd="0" presId="urn:microsoft.com/office/officeart/2005/8/layout/radial4"/>
    <dgm:cxn modelId="{0443E1A1-3865-4DFA-A1F4-97EC232FAC53}" type="presParOf" srcId="{779B9E16-91BD-45A5-9CDB-F9B36B7C831D}" destId="{AB414EB0-B511-4FB0-8168-C5A9F46BF69E}" srcOrd="5" destOrd="0" presId="urn:microsoft.com/office/officeart/2005/8/layout/radial4"/>
    <dgm:cxn modelId="{BF9D51DE-A132-40EC-AB29-C4DC735B169B}" type="presParOf" srcId="{779B9E16-91BD-45A5-9CDB-F9B36B7C831D}" destId="{0D994468-D357-467B-A270-3909B5F201E7}" srcOrd="6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E3CFC6EF-B71D-406D-82F7-D65AEB99C781}" type="doc">
      <dgm:prSet loTypeId="urn:microsoft.com/office/officeart/2005/8/layout/bProcess4" loCatId="process" qsTypeId="urn:microsoft.com/office/officeart/2005/8/quickstyle/simple2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7DFB8A88-8747-4CF2-A537-CB222AEC9856}">
      <dgm:prSet phldrT="[Text]"/>
      <dgm:spPr/>
      <dgm:t>
        <a:bodyPr/>
        <a:lstStyle/>
        <a:p>
          <a:r>
            <a:rPr lang="en-US" dirty="0"/>
            <a:t>Found bugs on production after Elasticsearch update</a:t>
          </a:r>
        </a:p>
      </dgm:t>
    </dgm:pt>
    <dgm:pt modelId="{1B579E85-493B-4A75-8E1F-2810632626DA}" type="parTrans" cxnId="{622F4F9D-1C1A-43D9-BCDD-B44E10EA6EC1}">
      <dgm:prSet/>
      <dgm:spPr/>
      <dgm:t>
        <a:bodyPr/>
        <a:lstStyle/>
        <a:p>
          <a:endParaRPr lang="en-US"/>
        </a:p>
      </dgm:t>
    </dgm:pt>
    <dgm:pt modelId="{6AF24E0F-B30F-4650-A345-879282F717E9}" type="sibTrans" cxnId="{622F4F9D-1C1A-43D9-BCDD-B44E10EA6EC1}">
      <dgm:prSet/>
      <dgm:spPr/>
      <dgm:t>
        <a:bodyPr/>
        <a:lstStyle/>
        <a:p>
          <a:endParaRPr lang="en-US"/>
        </a:p>
      </dgm:t>
    </dgm:pt>
    <dgm:pt modelId="{ED873E4B-E3A9-4113-9BB6-A931CFACCBEA}">
      <dgm:prSet phldrT="[Text]"/>
      <dgm:spPr/>
      <dgm:t>
        <a:bodyPr/>
        <a:lstStyle/>
        <a:p>
          <a:r>
            <a:rPr lang="en-US" dirty="0"/>
            <a:t>Easy to run these tests</a:t>
          </a:r>
        </a:p>
      </dgm:t>
    </dgm:pt>
    <dgm:pt modelId="{2189D7F1-238C-41B7-B297-44D9B96E664F}" type="parTrans" cxnId="{19818D0F-5290-4503-86C9-E60455779692}">
      <dgm:prSet/>
      <dgm:spPr/>
      <dgm:t>
        <a:bodyPr/>
        <a:lstStyle/>
        <a:p>
          <a:endParaRPr lang="en-US"/>
        </a:p>
      </dgm:t>
    </dgm:pt>
    <dgm:pt modelId="{705FC9C1-32F1-4807-9A05-A9FC63423B9F}" type="sibTrans" cxnId="{19818D0F-5290-4503-86C9-E60455779692}">
      <dgm:prSet/>
      <dgm:spPr/>
      <dgm:t>
        <a:bodyPr/>
        <a:lstStyle/>
        <a:p>
          <a:endParaRPr lang="en-US"/>
        </a:p>
      </dgm:t>
    </dgm:pt>
    <dgm:pt modelId="{E6EF6F95-1C41-4D4A-9565-0AF92804B27E}">
      <dgm:prSet phldrT="[Text]"/>
      <dgm:spPr/>
      <dgm:t>
        <a:bodyPr/>
        <a:lstStyle/>
        <a:p>
          <a:r>
            <a:rPr lang="en-US" dirty="0"/>
            <a:t>Tests doesn’t track changes in Elasticsearch</a:t>
          </a:r>
        </a:p>
      </dgm:t>
    </dgm:pt>
    <dgm:pt modelId="{D3EEE5DA-3C5D-4160-9B7D-CF36AB557FA2}" type="parTrans" cxnId="{F85D3863-D35A-42BD-9407-23022699D97E}">
      <dgm:prSet/>
      <dgm:spPr/>
      <dgm:t>
        <a:bodyPr/>
        <a:lstStyle/>
        <a:p>
          <a:endParaRPr lang="en-US"/>
        </a:p>
      </dgm:t>
    </dgm:pt>
    <dgm:pt modelId="{3C698E8C-23AD-4BE1-8C05-888AB20F94E5}" type="sibTrans" cxnId="{F85D3863-D35A-42BD-9407-23022699D97E}">
      <dgm:prSet/>
      <dgm:spPr/>
      <dgm:t>
        <a:bodyPr/>
        <a:lstStyle/>
        <a:p>
          <a:endParaRPr lang="en-US"/>
        </a:p>
      </dgm:t>
    </dgm:pt>
    <dgm:pt modelId="{A6FEC529-BF18-488F-9B2F-FE82E25D4497}">
      <dgm:prSet phldrT="[Text]"/>
      <dgm:spPr/>
      <dgm:t>
        <a:bodyPr/>
        <a:lstStyle/>
        <a:p>
          <a:r>
            <a:rPr lang="en-US" dirty="0"/>
            <a:t>All tests are independent from Elasticsearch</a:t>
          </a:r>
        </a:p>
      </dgm:t>
    </dgm:pt>
    <dgm:pt modelId="{3A51C1B1-6CD2-40FB-B623-1E7DD1AA6962}" type="parTrans" cxnId="{BEEB74DC-B2D9-473A-8334-1334746ECFC7}">
      <dgm:prSet/>
      <dgm:spPr/>
      <dgm:t>
        <a:bodyPr/>
        <a:lstStyle/>
        <a:p>
          <a:endParaRPr lang="en-US"/>
        </a:p>
      </dgm:t>
    </dgm:pt>
    <dgm:pt modelId="{720CBFF5-106B-4926-B388-42DE86A950F9}" type="sibTrans" cxnId="{BEEB74DC-B2D9-473A-8334-1334746ECFC7}">
      <dgm:prSet/>
      <dgm:spPr/>
      <dgm:t>
        <a:bodyPr/>
        <a:lstStyle/>
        <a:p>
          <a:endParaRPr lang="en-US"/>
        </a:p>
      </dgm:t>
    </dgm:pt>
    <dgm:pt modelId="{170657B8-B637-4C5F-8CDB-010E30DC8D9B}" type="pres">
      <dgm:prSet presAssocID="{E3CFC6EF-B71D-406D-82F7-D65AEB99C781}" presName="Name0" presStyleCnt="0">
        <dgm:presLayoutVars>
          <dgm:dir/>
          <dgm:resizeHandles/>
        </dgm:presLayoutVars>
      </dgm:prSet>
      <dgm:spPr/>
    </dgm:pt>
    <dgm:pt modelId="{CA298FD3-5D9B-44BE-ABDC-FB23F2875A5F}" type="pres">
      <dgm:prSet presAssocID="{7DFB8A88-8747-4CF2-A537-CB222AEC9856}" presName="compNode" presStyleCnt="0"/>
      <dgm:spPr/>
    </dgm:pt>
    <dgm:pt modelId="{2C5A960F-9553-4F3C-9C09-349A59E0F21E}" type="pres">
      <dgm:prSet presAssocID="{7DFB8A88-8747-4CF2-A537-CB222AEC9856}" presName="dummyConnPt" presStyleCnt="0"/>
      <dgm:spPr/>
    </dgm:pt>
    <dgm:pt modelId="{2FDA7B01-4BDA-4ECC-8199-8A90EBBE29B7}" type="pres">
      <dgm:prSet presAssocID="{7DFB8A88-8747-4CF2-A537-CB222AEC9856}" presName="node" presStyleLbl="node1" presStyleIdx="0" presStyleCnt="4">
        <dgm:presLayoutVars>
          <dgm:bulletEnabled val="1"/>
        </dgm:presLayoutVars>
      </dgm:prSet>
      <dgm:spPr/>
    </dgm:pt>
    <dgm:pt modelId="{C3B38D56-E94D-4B50-AC49-8697908069CD}" type="pres">
      <dgm:prSet presAssocID="{6AF24E0F-B30F-4650-A345-879282F717E9}" presName="sibTrans" presStyleLbl="bgSibTrans2D1" presStyleIdx="0" presStyleCnt="3"/>
      <dgm:spPr/>
    </dgm:pt>
    <dgm:pt modelId="{54483D7E-737C-4F43-AE4D-50A77123503D}" type="pres">
      <dgm:prSet presAssocID="{E6EF6F95-1C41-4D4A-9565-0AF92804B27E}" presName="compNode" presStyleCnt="0"/>
      <dgm:spPr/>
    </dgm:pt>
    <dgm:pt modelId="{3BCD4ABD-D3D3-4E74-A7C3-C110C4CE54A1}" type="pres">
      <dgm:prSet presAssocID="{E6EF6F95-1C41-4D4A-9565-0AF92804B27E}" presName="dummyConnPt" presStyleCnt="0"/>
      <dgm:spPr/>
    </dgm:pt>
    <dgm:pt modelId="{7FCE0C43-8E39-4EA2-9C9A-225188FF73E8}" type="pres">
      <dgm:prSet presAssocID="{E6EF6F95-1C41-4D4A-9565-0AF92804B27E}" presName="node" presStyleLbl="node1" presStyleIdx="1" presStyleCnt="4">
        <dgm:presLayoutVars>
          <dgm:bulletEnabled val="1"/>
        </dgm:presLayoutVars>
      </dgm:prSet>
      <dgm:spPr/>
    </dgm:pt>
    <dgm:pt modelId="{BE9D779B-6821-4C15-87F9-E6A9DA54CAD2}" type="pres">
      <dgm:prSet presAssocID="{3C698E8C-23AD-4BE1-8C05-888AB20F94E5}" presName="sibTrans" presStyleLbl="bgSibTrans2D1" presStyleIdx="1" presStyleCnt="3"/>
      <dgm:spPr/>
    </dgm:pt>
    <dgm:pt modelId="{52054042-BC12-4BD6-B96D-A7768E76963C}" type="pres">
      <dgm:prSet presAssocID="{A6FEC529-BF18-488F-9B2F-FE82E25D4497}" presName="compNode" presStyleCnt="0"/>
      <dgm:spPr/>
    </dgm:pt>
    <dgm:pt modelId="{D101250F-8B9D-4422-B6DB-BAD7383CE7CA}" type="pres">
      <dgm:prSet presAssocID="{A6FEC529-BF18-488F-9B2F-FE82E25D4497}" presName="dummyConnPt" presStyleCnt="0"/>
      <dgm:spPr/>
    </dgm:pt>
    <dgm:pt modelId="{23D8A4E8-6D7A-4145-8B04-CB0D8FC931F4}" type="pres">
      <dgm:prSet presAssocID="{A6FEC529-BF18-488F-9B2F-FE82E25D4497}" presName="node" presStyleLbl="node1" presStyleIdx="2" presStyleCnt="4">
        <dgm:presLayoutVars>
          <dgm:bulletEnabled val="1"/>
        </dgm:presLayoutVars>
      </dgm:prSet>
      <dgm:spPr/>
    </dgm:pt>
    <dgm:pt modelId="{5444D34D-F238-4D38-B6BD-3A9798D479AB}" type="pres">
      <dgm:prSet presAssocID="{720CBFF5-106B-4926-B388-42DE86A950F9}" presName="sibTrans" presStyleLbl="bgSibTrans2D1" presStyleIdx="2" presStyleCnt="3"/>
      <dgm:spPr/>
    </dgm:pt>
    <dgm:pt modelId="{2D3B2D74-2254-45AA-9317-B6F906F32594}" type="pres">
      <dgm:prSet presAssocID="{ED873E4B-E3A9-4113-9BB6-A931CFACCBEA}" presName="compNode" presStyleCnt="0"/>
      <dgm:spPr/>
    </dgm:pt>
    <dgm:pt modelId="{FABB6D56-0CB2-4C25-ADBC-62C731B2C13A}" type="pres">
      <dgm:prSet presAssocID="{ED873E4B-E3A9-4113-9BB6-A931CFACCBEA}" presName="dummyConnPt" presStyleCnt="0"/>
      <dgm:spPr/>
    </dgm:pt>
    <dgm:pt modelId="{5519F3A3-EC44-432F-832D-097D00C0937E}" type="pres">
      <dgm:prSet presAssocID="{ED873E4B-E3A9-4113-9BB6-A931CFACCBEA}" presName="node" presStyleLbl="node1" presStyleIdx="3" presStyleCnt="4">
        <dgm:presLayoutVars>
          <dgm:bulletEnabled val="1"/>
        </dgm:presLayoutVars>
      </dgm:prSet>
      <dgm:spPr/>
    </dgm:pt>
  </dgm:ptLst>
  <dgm:cxnLst>
    <dgm:cxn modelId="{0F34090B-6AD9-462C-8578-C29C5C1C5CE4}" type="presOf" srcId="{6AF24E0F-B30F-4650-A345-879282F717E9}" destId="{C3B38D56-E94D-4B50-AC49-8697908069CD}" srcOrd="0" destOrd="0" presId="urn:microsoft.com/office/officeart/2005/8/layout/bProcess4"/>
    <dgm:cxn modelId="{19818D0F-5290-4503-86C9-E60455779692}" srcId="{E3CFC6EF-B71D-406D-82F7-D65AEB99C781}" destId="{ED873E4B-E3A9-4113-9BB6-A931CFACCBEA}" srcOrd="3" destOrd="0" parTransId="{2189D7F1-238C-41B7-B297-44D9B96E664F}" sibTransId="{705FC9C1-32F1-4807-9A05-A9FC63423B9F}"/>
    <dgm:cxn modelId="{B400242A-2132-48A4-B2E8-FC97C569AB48}" type="presOf" srcId="{ED873E4B-E3A9-4113-9BB6-A931CFACCBEA}" destId="{5519F3A3-EC44-432F-832D-097D00C0937E}" srcOrd="0" destOrd="0" presId="urn:microsoft.com/office/officeart/2005/8/layout/bProcess4"/>
    <dgm:cxn modelId="{6759AC31-4CFF-44D8-BFFA-60E11268D70D}" type="presOf" srcId="{A6FEC529-BF18-488F-9B2F-FE82E25D4497}" destId="{23D8A4E8-6D7A-4145-8B04-CB0D8FC931F4}" srcOrd="0" destOrd="0" presId="urn:microsoft.com/office/officeart/2005/8/layout/bProcess4"/>
    <dgm:cxn modelId="{F85D3863-D35A-42BD-9407-23022699D97E}" srcId="{E3CFC6EF-B71D-406D-82F7-D65AEB99C781}" destId="{E6EF6F95-1C41-4D4A-9565-0AF92804B27E}" srcOrd="1" destOrd="0" parTransId="{D3EEE5DA-3C5D-4160-9B7D-CF36AB557FA2}" sibTransId="{3C698E8C-23AD-4BE1-8C05-888AB20F94E5}"/>
    <dgm:cxn modelId="{B80BB44C-5DA6-4AC7-8524-1E95D52DEC49}" type="presOf" srcId="{E3CFC6EF-B71D-406D-82F7-D65AEB99C781}" destId="{170657B8-B637-4C5F-8CDB-010E30DC8D9B}" srcOrd="0" destOrd="0" presId="urn:microsoft.com/office/officeart/2005/8/layout/bProcess4"/>
    <dgm:cxn modelId="{3AED8C51-145D-4161-9AF1-2D8E0B1ED5D2}" type="presOf" srcId="{720CBFF5-106B-4926-B388-42DE86A950F9}" destId="{5444D34D-F238-4D38-B6BD-3A9798D479AB}" srcOrd="0" destOrd="0" presId="urn:microsoft.com/office/officeart/2005/8/layout/bProcess4"/>
    <dgm:cxn modelId="{AD420E59-F1DA-4D2D-8C38-4BBE4F17A9E0}" type="presOf" srcId="{3C698E8C-23AD-4BE1-8C05-888AB20F94E5}" destId="{BE9D779B-6821-4C15-87F9-E6A9DA54CAD2}" srcOrd="0" destOrd="0" presId="urn:microsoft.com/office/officeart/2005/8/layout/bProcess4"/>
    <dgm:cxn modelId="{F662B28F-67B2-4BD0-9690-DF43E9159D2D}" type="presOf" srcId="{7DFB8A88-8747-4CF2-A537-CB222AEC9856}" destId="{2FDA7B01-4BDA-4ECC-8199-8A90EBBE29B7}" srcOrd="0" destOrd="0" presId="urn:microsoft.com/office/officeart/2005/8/layout/bProcess4"/>
    <dgm:cxn modelId="{622F4F9D-1C1A-43D9-BCDD-B44E10EA6EC1}" srcId="{E3CFC6EF-B71D-406D-82F7-D65AEB99C781}" destId="{7DFB8A88-8747-4CF2-A537-CB222AEC9856}" srcOrd="0" destOrd="0" parTransId="{1B579E85-493B-4A75-8E1F-2810632626DA}" sibTransId="{6AF24E0F-B30F-4650-A345-879282F717E9}"/>
    <dgm:cxn modelId="{C184D0A0-30BE-42CC-875D-BD057DA46D91}" type="presOf" srcId="{E6EF6F95-1C41-4D4A-9565-0AF92804B27E}" destId="{7FCE0C43-8E39-4EA2-9C9A-225188FF73E8}" srcOrd="0" destOrd="0" presId="urn:microsoft.com/office/officeart/2005/8/layout/bProcess4"/>
    <dgm:cxn modelId="{BEEB74DC-B2D9-473A-8334-1334746ECFC7}" srcId="{E3CFC6EF-B71D-406D-82F7-D65AEB99C781}" destId="{A6FEC529-BF18-488F-9B2F-FE82E25D4497}" srcOrd="2" destOrd="0" parTransId="{3A51C1B1-6CD2-40FB-B623-1E7DD1AA6962}" sibTransId="{720CBFF5-106B-4926-B388-42DE86A950F9}"/>
    <dgm:cxn modelId="{3162689C-1F65-4B44-A8B0-B6CDACB2A154}" type="presParOf" srcId="{170657B8-B637-4C5F-8CDB-010E30DC8D9B}" destId="{CA298FD3-5D9B-44BE-ABDC-FB23F2875A5F}" srcOrd="0" destOrd="0" presId="urn:microsoft.com/office/officeart/2005/8/layout/bProcess4"/>
    <dgm:cxn modelId="{956604AE-B7F1-4EB9-9E95-2BFA360A75D2}" type="presParOf" srcId="{CA298FD3-5D9B-44BE-ABDC-FB23F2875A5F}" destId="{2C5A960F-9553-4F3C-9C09-349A59E0F21E}" srcOrd="0" destOrd="0" presId="urn:microsoft.com/office/officeart/2005/8/layout/bProcess4"/>
    <dgm:cxn modelId="{D46DDEED-7B3E-4B4D-ABC0-53D6935DA393}" type="presParOf" srcId="{CA298FD3-5D9B-44BE-ABDC-FB23F2875A5F}" destId="{2FDA7B01-4BDA-4ECC-8199-8A90EBBE29B7}" srcOrd="1" destOrd="0" presId="urn:microsoft.com/office/officeart/2005/8/layout/bProcess4"/>
    <dgm:cxn modelId="{5C90F8F0-8B30-4117-BF6B-F7A5D6C81397}" type="presParOf" srcId="{170657B8-B637-4C5F-8CDB-010E30DC8D9B}" destId="{C3B38D56-E94D-4B50-AC49-8697908069CD}" srcOrd="1" destOrd="0" presId="urn:microsoft.com/office/officeart/2005/8/layout/bProcess4"/>
    <dgm:cxn modelId="{33F60800-1A82-4186-BEFE-7F9BD51F7C8E}" type="presParOf" srcId="{170657B8-B637-4C5F-8CDB-010E30DC8D9B}" destId="{54483D7E-737C-4F43-AE4D-50A77123503D}" srcOrd="2" destOrd="0" presId="urn:microsoft.com/office/officeart/2005/8/layout/bProcess4"/>
    <dgm:cxn modelId="{C37D1286-790D-4BA6-BB86-82E3243DA2E8}" type="presParOf" srcId="{54483D7E-737C-4F43-AE4D-50A77123503D}" destId="{3BCD4ABD-D3D3-4E74-A7C3-C110C4CE54A1}" srcOrd="0" destOrd="0" presId="urn:microsoft.com/office/officeart/2005/8/layout/bProcess4"/>
    <dgm:cxn modelId="{62DA3EFF-ACE1-4C89-A6C0-455F3E436F26}" type="presParOf" srcId="{54483D7E-737C-4F43-AE4D-50A77123503D}" destId="{7FCE0C43-8E39-4EA2-9C9A-225188FF73E8}" srcOrd="1" destOrd="0" presId="urn:microsoft.com/office/officeart/2005/8/layout/bProcess4"/>
    <dgm:cxn modelId="{D60FF05D-00C7-480B-A3EC-3E91F7AEF3FB}" type="presParOf" srcId="{170657B8-B637-4C5F-8CDB-010E30DC8D9B}" destId="{BE9D779B-6821-4C15-87F9-E6A9DA54CAD2}" srcOrd="3" destOrd="0" presId="urn:microsoft.com/office/officeart/2005/8/layout/bProcess4"/>
    <dgm:cxn modelId="{074B6BF1-512D-4F9F-80BA-484B1658D552}" type="presParOf" srcId="{170657B8-B637-4C5F-8CDB-010E30DC8D9B}" destId="{52054042-BC12-4BD6-B96D-A7768E76963C}" srcOrd="4" destOrd="0" presId="urn:microsoft.com/office/officeart/2005/8/layout/bProcess4"/>
    <dgm:cxn modelId="{EE5BDB1E-1A34-41F4-9D0E-91EDB4A65C2C}" type="presParOf" srcId="{52054042-BC12-4BD6-B96D-A7768E76963C}" destId="{D101250F-8B9D-4422-B6DB-BAD7383CE7CA}" srcOrd="0" destOrd="0" presId="urn:microsoft.com/office/officeart/2005/8/layout/bProcess4"/>
    <dgm:cxn modelId="{89960F4E-A7E8-4DD6-A4E2-8F034B1CC223}" type="presParOf" srcId="{52054042-BC12-4BD6-B96D-A7768E76963C}" destId="{23D8A4E8-6D7A-4145-8B04-CB0D8FC931F4}" srcOrd="1" destOrd="0" presId="urn:microsoft.com/office/officeart/2005/8/layout/bProcess4"/>
    <dgm:cxn modelId="{E59E3D77-276D-4C2F-A803-93857A10ADDB}" type="presParOf" srcId="{170657B8-B637-4C5F-8CDB-010E30DC8D9B}" destId="{5444D34D-F238-4D38-B6BD-3A9798D479AB}" srcOrd="5" destOrd="0" presId="urn:microsoft.com/office/officeart/2005/8/layout/bProcess4"/>
    <dgm:cxn modelId="{2E9D9E89-95CA-4EC3-B179-20B5149CBEFF}" type="presParOf" srcId="{170657B8-B637-4C5F-8CDB-010E30DC8D9B}" destId="{2D3B2D74-2254-45AA-9317-B6F906F32594}" srcOrd="6" destOrd="0" presId="urn:microsoft.com/office/officeart/2005/8/layout/bProcess4"/>
    <dgm:cxn modelId="{3CFFEB59-E2DF-41BA-A23A-DA18EA42EE3C}" type="presParOf" srcId="{2D3B2D74-2254-45AA-9317-B6F906F32594}" destId="{FABB6D56-0CB2-4C25-ADBC-62C731B2C13A}" srcOrd="0" destOrd="0" presId="urn:microsoft.com/office/officeart/2005/8/layout/bProcess4"/>
    <dgm:cxn modelId="{ADC92300-E253-4E4A-BC3D-B26A83919BC1}" type="presParOf" srcId="{2D3B2D74-2254-45AA-9317-B6F906F32594}" destId="{5519F3A3-EC44-432F-832D-097D00C0937E}" srcOrd="1" destOrd="0" presId="urn:microsoft.com/office/officeart/2005/8/layout/b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BF35326-3BB6-4518-B23A-2AA4ADC38B04}" type="doc">
      <dgm:prSet loTypeId="urn:microsoft.com/office/officeart/2009/3/layout/PlusandMinus" loCatId="relationship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A090E8FA-8948-46A8-BCD7-BC561AB7E1E6}">
      <dgm:prSet phldrT="[Text]"/>
      <dgm:spPr/>
      <dgm:t>
        <a:bodyPr/>
        <a:lstStyle/>
        <a:p>
          <a:r>
            <a:rPr lang="en-US" dirty="0"/>
            <a:t>Complexity</a:t>
          </a:r>
        </a:p>
      </dgm:t>
    </dgm:pt>
    <dgm:pt modelId="{083CA20B-FE94-4451-95FB-2498897F1314}" type="parTrans" cxnId="{65DCB157-1E44-47A9-A79E-7D39CA99F8F9}">
      <dgm:prSet/>
      <dgm:spPr/>
      <dgm:t>
        <a:bodyPr/>
        <a:lstStyle/>
        <a:p>
          <a:endParaRPr lang="en-US"/>
        </a:p>
      </dgm:t>
    </dgm:pt>
    <dgm:pt modelId="{6507BB25-F0EA-4FE7-890F-08505A218ED3}" type="sibTrans" cxnId="{65DCB157-1E44-47A9-A79E-7D39CA99F8F9}">
      <dgm:prSet/>
      <dgm:spPr/>
      <dgm:t>
        <a:bodyPr/>
        <a:lstStyle/>
        <a:p>
          <a:endParaRPr lang="en-US"/>
        </a:p>
      </dgm:t>
    </dgm:pt>
    <dgm:pt modelId="{211F0807-483D-4158-9304-6F3BD5EF2CBC}">
      <dgm:prSet phldrT="[Text]"/>
      <dgm:spPr/>
      <dgm:t>
        <a:bodyPr/>
        <a:lstStyle/>
        <a:p>
          <a:r>
            <a:rPr lang="en-US" dirty="0"/>
            <a:t>Security</a:t>
          </a:r>
        </a:p>
      </dgm:t>
    </dgm:pt>
    <dgm:pt modelId="{0B3E5D78-4ADF-4633-8DF1-5FEAEFD7677B}" type="parTrans" cxnId="{F75E37EF-2D8C-42BA-B0DE-10A219A05251}">
      <dgm:prSet/>
      <dgm:spPr/>
      <dgm:t>
        <a:bodyPr/>
        <a:lstStyle/>
        <a:p>
          <a:endParaRPr lang="en-US"/>
        </a:p>
      </dgm:t>
    </dgm:pt>
    <dgm:pt modelId="{FC10E42F-4ED2-47A4-909F-F0EDA61E8E4F}" type="sibTrans" cxnId="{F75E37EF-2D8C-42BA-B0DE-10A219A05251}">
      <dgm:prSet/>
      <dgm:spPr/>
      <dgm:t>
        <a:bodyPr/>
        <a:lstStyle/>
        <a:p>
          <a:endParaRPr lang="en-US"/>
        </a:p>
      </dgm:t>
    </dgm:pt>
    <dgm:pt modelId="{B3B88222-0053-467D-8477-00EAB433F89D}" type="pres">
      <dgm:prSet presAssocID="{6BF35326-3BB6-4518-B23A-2AA4ADC38B04}" presName="Name0" presStyleCnt="0">
        <dgm:presLayoutVars>
          <dgm:chMax val="2"/>
          <dgm:chPref val="2"/>
          <dgm:dir/>
          <dgm:animOne/>
          <dgm:resizeHandles val="exact"/>
        </dgm:presLayoutVars>
      </dgm:prSet>
      <dgm:spPr/>
    </dgm:pt>
    <dgm:pt modelId="{101A3DB2-E34A-4FB3-A49D-053B5D5B34F5}" type="pres">
      <dgm:prSet presAssocID="{6BF35326-3BB6-4518-B23A-2AA4ADC38B04}" presName="Background" presStyleLbl="bgImgPlace1" presStyleIdx="0" presStyleCnt="1"/>
      <dgm:spPr/>
    </dgm:pt>
    <dgm:pt modelId="{12D9FA36-2A28-41EB-A011-65EB77387752}" type="pres">
      <dgm:prSet presAssocID="{6BF35326-3BB6-4518-B23A-2AA4ADC38B04}" presName="ParentText1" presStyleLbl="revTx" presStyleIdx="0" presStyleCnt="2">
        <dgm:presLayoutVars>
          <dgm:chMax val="0"/>
          <dgm:chPref val="0"/>
          <dgm:bulletEnabled val="1"/>
        </dgm:presLayoutVars>
      </dgm:prSet>
      <dgm:spPr/>
    </dgm:pt>
    <dgm:pt modelId="{4CF9A212-70E6-4500-A3E8-A27306590E4E}" type="pres">
      <dgm:prSet presAssocID="{6BF35326-3BB6-4518-B23A-2AA4ADC38B04}" presName="ParentText2" presStyleLbl="revTx" presStyleIdx="1" presStyleCnt="2">
        <dgm:presLayoutVars>
          <dgm:chMax val="0"/>
          <dgm:chPref val="0"/>
          <dgm:bulletEnabled val="1"/>
        </dgm:presLayoutVars>
      </dgm:prSet>
      <dgm:spPr/>
    </dgm:pt>
    <dgm:pt modelId="{7DB2BAFF-F07D-41F0-80AF-B3847AA2ED51}" type="pres">
      <dgm:prSet presAssocID="{6BF35326-3BB6-4518-B23A-2AA4ADC38B04}" presName="Plus" presStyleLbl="alignNode1" presStyleIdx="0" presStyleCnt="2"/>
      <dgm:spPr/>
    </dgm:pt>
    <dgm:pt modelId="{AB1EF925-058A-4CE3-A53B-ABDB532BCEFB}" type="pres">
      <dgm:prSet presAssocID="{6BF35326-3BB6-4518-B23A-2AA4ADC38B04}" presName="Minus" presStyleLbl="alignNode1" presStyleIdx="1" presStyleCnt="2"/>
      <dgm:spPr/>
    </dgm:pt>
    <dgm:pt modelId="{ACD2AE06-0A6D-49EA-8511-5C64AACEBE75}" type="pres">
      <dgm:prSet presAssocID="{6BF35326-3BB6-4518-B23A-2AA4ADC38B04}" presName="Divider" presStyleLbl="parChTrans1D1" presStyleIdx="0" presStyleCnt="1"/>
      <dgm:spPr/>
    </dgm:pt>
  </dgm:ptLst>
  <dgm:cxnLst>
    <dgm:cxn modelId="{9AA27E13-49D3-41B7-924E-DFE44873E25E}" type="presOf" srcId="{211F0807-483D-4158-9304-6F3BD5EF2CBC}" destId="{12D9FA36-2A28-41EB-A011-65EB77387752}" srcOrd="0" destOrd="0" presId="urn:microsoft.com/office/officeart/2009/3/layout/PlusandMinus"/>
    <dgm:cxn modelId="{557E0C26-CC18-4D9A-BC76-997C04FCE0A2}" type="presOf" srcId="{A090E8FA-8948-46A8-BCD7-BC561AB7E1E6}" destId="{4CF9A212-70E6-4500-A3E8-A27306590E4E}" srcOrd="0" destOrd="0" presId="urn:microsoft.com/office/officeart/2009/3/layout/PlusandMinus"/>
    <dgm:cxn modelId="{65DCB157-1E44-47A9-A79E-7D39CA99F8F9}" srcId="{6BF35326-3BB6-4518-B23A-2AA4ADC38B04}" destId="{A090E8FA-8948-46A8-BCD7-BC561AB7E1E6}" srcOrd="1" destOrd="0" parTransId="{083CA20B-FE94-4451-95FB-2498897F1314}" sibTransId="{6507BB25-F0EA-4FE7-890F-08505A218ED3}"/>
    <dgm:cxn modelId="{6B678296-AD39-4583-A6E5-3059776EFA66}" type="presOf" srcId="{6BF35326-3BB6-4518-B23A-2AA4ADC38B04}" destId="{B3B88222-0053-467D-8477-00EAB433F89D}" srcOrd="0" destOrd="0" presId="urn:microsoft.com/office/officeart/2009/3/layout/PlusandMinus"/>
    <dgm:cxn modelId="{F75E37EF-2D8C-42BA-B0DE-10A219A05251}" srcId="{6BF35326-3BB6-4518-B23A-2AA4ADC38B04}" destId="{211F0807-483D-4158-9304-6F3BD5EF2CBC}" srcOrd="0" destOrd="0" parTransId="{0B3E5D78-4ADF-4633-8DF1-5FEAEFD7677B}" sibTransId="{FC10E42F-4ED2-47A4-909F-F0EDA61E8E4F}"/>
    <dgm:cxn modelId="{BDFF0A53-30E6-4641-A0AA-A600B81CEF1F}" type="presParOf" srcId="{B3B88222-0053-467D-8477-00EAB433F89D}" destId="{101A3DB2-E34A-4FB3-A49D-053B5D5B34F5}" srcOrd="0" destOrd="0" presId="urn:microsoft.com/office/officeart/2009/3/layout/PlusandMinus"/>
    <dgm:cxn modelId="{C38D9395-CBB5-4BA3-A56B-6A095C65312A}" type="presParOf" srcId="{B3B88222-0053-467D-8477-00EAB433F89D}" destId="{12D9FA36-2A28-41EB-A011-65EB77387752}" srcOrd="1" destOrd="0" presId="urn:microsoft.com/office/officeart/2009/3/layout/PlusandMinus"/>
    <dgm:cxn modelId="{1CE0B4C6-8964-441B-B40D-5B9B95CEFCAB}" type="presParOf" srcId="{B3B88222-0053-467D-8477-00EAB433F89D}" destId="{4CF9A212-70E6-4500-A3E8-A27306590E4E}" srcOrd="2" destOrd="0" presId="urn:microsoft.com/office/officeart/2009/3/layout/PlusandMinus"/>
    <dgm:cxn modelId="{CCDA23C4-D5F1-457D-8897-921DFF92437E}" type="presParOf" srcId="{B3B88222-0053-467D-8477-00EAB433F89D}" destId="{7DB2BAFF-F07D-41F0-80AF-B3847AA2ED51}" srcOrd="3" destOrd="0" presId="urn:microsoft.com/office/officeart/2009/3/layout/PlusandMinus"/>
    <dgm:cxn modelId="{78F1CB78-BA62-48C6-A19A-CF32E218C81A}" type="presParOf" srcId="{B3B88222-0053-467D-8477-00EAB433F89D}" destId="{AB1EF925-058A-4CE3-A53B-ABDB532BCEFB}" srcOrd="4" destOrd="0" presId="urn:microsoft.com/office/officeart/2009/3/layout/PlusandMinus"/>
    <dgm:cxn modelId="{587389C5-92A4-40B2-AF66-3405F865C602}" type="presParOf" srcId="{B3B88222-0053-467D-8477-00EAB433F89D}" destId="{ACD2AE06-0A6D-49EA-8511-5C64AACEBE75}" srcOrd="5" destOrd="0" presId="urn:microsoft.com/office/officeart/2009/3/layout/PlusandMinu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BA19BFB-7673-4D15-B19B-F032F2C9285B}" type="doc">
      <dgm:prSet loTypeId="urn:microsoft.com/office/officeart/2005/8/layout/process2" loCatId="process" qsTypeId="urn:microsoft.com/office/officeart/2005/8/quickstyle/simple1" qsCatId="simple" csTypeId="urn:microsoft.com/office/officeart/2005/8/colors/colorful2" csCatId="colorful" phldr="1"/>
      <dgm:spPr/>
    </dgm:pt>
    <dgm:pt modelId="{41D83A45-34ED-4CD2-8959-E35FD87AC2E2}">
      <dgm:prSet phldrT="[Text]"/>
      <dgm:spPr/>
      <dgm:t>
        <a:bodyPr/>
        <a:lstStyle/>
        <a:p>
          <a:r>
            <a:rPr lang="en-US" dirty="0"/>
            <a:t>Concrete Problems</a:t>
          </a:r>
        </a:p>
      </dgm:t>
    </dgm:pt>
    <dgm:pt modelId="{8ABE9155-5445-4331-A5F1-D6F71350515B}" type="parTrans" cxnId="{57BB874D-1E2A-4FE0-99D6-64013ABEC3B0}">
      <dgm:prSet/>
      <dgm:spPr/>
      <dgm:t>
        <a:bodyPr/>
        <a:lstStyle/>
        <a:p>
          <a:endParaRPr lang="en-US"/>
        </a:p>
      </dgm:t>
    </dgm:pt>
    <dgm:pt modelId="{E6FD25B6-B1F4-40AE-B062-028FC534FFF7}" type="sibTrans" cxnId="{57BB874D-1E2A-4FE0-99D6-64013ABEC3B0}">
      <dgm:prSet/>
      <dgm:spPr/>
      <dgm:t>
        <a:bodyPr/>
        <a:lstStyle/>
        <a:p>
          <a:endParaRPr lang="en-US"/>
        </a:p>
      </dgm:t>
    </dgm:pt>
    <dgm:pt modelId="{CA6BBE92-8EFA-4E64-8809-005A6213D3EF}">
      <dgm:prSet phldrT="[Text]"/>
      <dgm:spPr/>
      <dgm:t>
        <a:bodyPr/>
        <a:lstStyle/>
        <a:p>
          <a:r>
            <a:rPr lang="en-US" dirty="0"/>
            <a:t>Concrete Solution</a:t>
          </a:r>
        </a:p>
      </dgm:t>
    </dgm:pt>
    <dgm:pt modelId="{42131887-4BD2-4726-B755-294CAF6664FE}" type="parTrans" cxnId="{22CFE296-5071-435F-89B4-78311E3DF62D}">
      <dgm:prSet/>
      <dgm:spPr/>
      <dgm:t>
        <a:bodyPr/>
        <a:lstStyle/>
        <a:p>
          <a:endParaRPr lang="en-US"/>
        </a:p>
      </dgm:t>
    </dgm:pt>
    <dgm:pt modelId="{41278323-550A-43BC-9CB7-29B6BD3F8088}" type="sibTrans" cxnId="{22CFE296-5071-435F-89B4-78311E3DF62D}">
      <dgm:prSet/>
      <dgm:spPr/>
      <dgm:t>
        <a:bodyPr/>
        <a:lstStyle/>
        <a:p>
          <a:endParaRPr lang="en-US"/>
        </a:p>
      </dgm:t>
    </dgm:pt>
    <dgm:pt modelId="{EB833821-2EAB-43D3-90B6-A69DCD584DD0}">
      <dgm:prSet phldrT="[Text]"/>
      <dgm:spPr/>
      <dgm:t>
        <a:bodyPr/>
        <a:lstStyle/>
        <a:p>
          <a:r>
            <a:rPr lang="en-US" dirty="0"/>
            <a:t>SSO via SAML</a:t>
          </a:r>
        </a:p>
      </dgm:t>
    </dgm:pt>
    <dgm:pt modelId="{C4A867B9-A55B-42F1-B9B3-0883DDDEE50B}" type="parTrans" cxnId="{7051F428-7ECE-49F5-B4FA-EBC4A78A31FE}">
      <dgm:prSet/>
      <dgm:spPr/>
      <dgm:t>
        <a:bodyPr/>
        <a:lstStyle/>
        <a:p>
          <a:endParaRPr lang="en-US"/>
        </a:p>
      </dgm:t>
    </dgm:pt>
    <dgm:pt modelId="{51B3EF17-3F9D-400A-8977-4B1EF93F0BAE}" type="sibTrans" cxnId="{7051F428-7ECE-49F5-B4FA-EBC4A78A31FE}">
      <dgm:prSet/>
      <dgm:spPr/>
      <dgm:t>
        <a:bodyPr/>
        <a:lstStyle/>
        <a:p>
          <a:endParaRPr lang="en-US"/>
        </a:p>
      </dgm:t>
    </dgm:pt>
    <dgm:pt modelId="{DE419C7C-939D-4DCB-97EE-EC1899486538}">
      <dgm:prSet phldrT="[Text]" phldr="1"/>
      <dgm:spPr>
        <a:noFill/>
        <a:ln>
          <a:noFill/>
        </a:ln>
      </dgm:spPr>
      <dgm:t>
        <a:bodyPr/>
        <a:lstStyle/>
        <a:p>
          <a:endParaRPr lang="en-US" dirty="0"/>
        </a:p>
      </dgm:t>
    </dgm:pt>
    <dgm:pt modelId="{23BA8C1B-35B1-433A-A66B-71609408D2BA}" type="sibTrans" cxnId="{0276369B-438B-4DE3-B530-D450C9670328}">
      <dgm:prSet/>
      <dgm:spPr/>
      <dgm:t>
        <a:bodyPr/>
        <a:lstStyle/>
        <a:p>
          <a:endParaRPr lang="en-US"/>
        </a:p>
      </dgm:t>
    </dgm:pt>
    <dgm:pt modelId="{3BE6C426-358D-4313-97FD-C37AE08317FD}" type="parTrans" cxnId="{0276369B-438B-4DE3-B530-D450C9670328}">
      <dgm:prSet/>
      <dgm:spPr/>
      <dgm:t>
        <a:bodyPr/>
        <a:lstStyle/>
        <a:p>
          <a:endParaRPr lang="en-US"/>
        </a:p>
      </dgm:t>
    </dgm:pt>
    <dgm:pt modelId="{5E34CB88-E254-4068-B387-CCD2F74B48B0}" type="pres">
      <dgm:prSet presAssocID="{EBA19BFB-7673-4D15-B19B-F032F2C9285B}" presName="linearFlow" presStyleCnt="0">
        <dgm:presLayoutVars>
          <dgm:resizeHandles val="exact"/>
        </dgm:presLayoutVars>
      </dgm:prSet>
      <dgm:spPr/>
    </dgm:pt>
    <dgm:pt modelId="{DEE4DD6A-0FE1-4731-9FF9-6365D06D6652}" type="pres">
      <dgm:prSet presAssocID="{41D83A45-34ED-4CD2-8959-E35FD87AC2E2}" presName="node" presStyleLbl="node1" presStyleIdx="0" presStyleCnt="3">
        <dgm:presLayoutVars>
          <dgm:bulletEnabled val="1"/>
        </dgm:presLayoutVars>
      </dgm:prSet>
      <dgm:spPr/>
    </dgm:pt>
    <dgm:pt modelId="{BF8565D8-4B83-4B46-B5C6-CE51703A773A}" type="pres">
      <dgm:prSet presAssocID="{E6FD25B6-B1F4-40AE-B062-028FC534FFF7}" presName="sibTrans" presStyleLbl="sibTrans2D1" presStyleIdx="0" presStyleCnt="2"/>
      <dgm:spPr/>
    </dgm:pt>
    <dgm:pt modelId="{185BAFF6-428E-42F9-A155-7C1AFEBB81A5}" type="pres">
      <dgm:prSet presAssocID="{E6FD25B6-B1F4-40AE-B062-028FC534FFF7}" presName="connectorText" presStyleLbl="sibTrans2D1" presStyleIdx="0" presStyleCnt="2"/>
      <dgm:spPr/>
    </dgm:pt>
    <dgm:pt modelId="{8C5C8990-9072-45D8-AB26-E3F0A5DD2640}" type="pres">
      <dgm:prSet presAssocID="{DE419C7C-939D-4DCB-97EE-EC1899486538}" presName="node" presStyleLbl="node1" presStyleIdx="1" presStyleCnt="3">
        <dgm:presLayoutVars>
          <dgm:bulletEnabled val="1"/>
        </dgm:presLayoutVars>
      </dgm:prSet>
      <dgm:spPr/>
    </dgm:pt>
    <dgm:pt modelId="{80D1B6B7-D80D-44FA-BE2B-27D289C846C0}" type="pres">
      <dgm:prSet presAssocID="{23BA8C1B-35B1-433A-A66B-71609408D2BA}" presName="sibTrans" presStyleLbl="sibTrans2D1" presStyleIdx="1" presStyleCnt="2"/>
      <dgm:spPr/>
    </dgm:pt>
    <dgm:pt modelId="{5B2B5E12-3DCC-4175-8450-1C85F356FB8E}" type="pres">
      <dgm:prSet presAssocID="{23BA8C1B-35B1-433A-A66B-71609408D2BA}" presName="connectorText" presStyleLbl="sibTrans2D1" presStyleIdx="1" presStyleCnt="2"/>
      <dgm:spPr/>
    </dgm:pt>
    <dgm:pt modelId="{3D220C18-52C7-4B2F-9DF6-3231F0BBE662}" type="pres">
      <dgm:prSet presAssocID="{CA6BBE92-8EFA-4E64-8809-005A6213D3EF}" presName="node" presStyleLbl="node1" presStyleIdx="2" presStyleCnt="3">
        <dgm:presLayoutVars>
          <dgm:bulletEnabled val="1"/>
        </dgm:presLayoutVars>
      </dgm:prSet>
      <dgm:spPr/>
    </dgm:pt>
  </dgm:ptLst>
  <dgm:cxnLst>
    <dgm:cxn modelId="{3A1B6D08-8139-4EB7-9054-5F5235C8309D}" type="presOf" srcId="{23BA8C1B-35B1-433A-A66B-71609408D2BA}" destId="{80D1B6B7-D80D-44FA-BE2B-27D289C846C0}" srcOrd="0" destOrd="0" presId="urn:microsoft.com/office/officeart/2005/8/layout/process2"/>
    <dgm:cxn modelId="{FF766E21-1CDA-42C3-B0C5-E4B82AD7E933}" type="presOf" srcId="{E6FD25B6-B1F4-40AE-B062-028FC534FFF7}" destId="{BF8565D8-4B83-4B46-B5C6-CE51703A773A}" srcOrd="0" destOrd="0" presId="urn:microsoft.com/office/officeart/2005/8/layout/process2"/>
    <dgm:cxn modelId="{7051F428-7ECE-49F5-B4FA-EBC4A78A31FE}" srcId="{41D83A45-34ED-4CD2-8959-E35FD87AC2E2}" destId="{EB833821-2EAB-43D3-90B6-A69DCD584DD0}" srcOrd="0" destOrd="0" parTransId="{C4A867B9-A55B-42F1-B9B3-0883DDDEE50B}" sibTransId="{51B3EF17-3F9D-400A-8977-4B1EF93F0BAE}"/>
    <dgm:cxn modelId="{64FEC02B-C3F8-4DEC-9F21-2595DF1C2FC1}" type="presOf" srcId="{41D83A45-34ED-4CD2-8959-E35FD87AC2E2}" destId="{DEE4DD6A-0FE1-4731-9FF9-6365D06D6652}" srcOrd="0" destOrd="0" presId="urn:microsoft.com/office/officeart/2005/8/layout/process2"/>
    <dgm:cxn modelId="{B568FE40-6D9E-4BB6-AECC-76713C4DEC1E}" type="presOf" srcId="{23BA8C1B-35B1-433A-A66B-71609408D2BA}" destId="{5B2B5E12-3DCC-4175-8450-1C85F356FB8E}" srcOrd="1" destOrd="0" presId="urn:microsoft.com/office/officeart/2005/8/layout/process2"/>
    <dgm:cxn modelId="{3ADE5449-B3BA-4AEF-ACF9-08111009BBAA}" type="presOf" srcId="{EBA19BFB-7673-4D15-B19B-F032F2C9285B}" destId="{5E34CB88-E254-4068-B387-CCD2F74B48B0}" srcOrd="0" destOrd="0" presId="urn:microsoft.com/office/officeart/2005/8/layout/process2"/>
    <dgm:cxn modelId="{57BB874D-1E2A-4FE0-99D6-64013ABEC3B0}" srcId="{EBA19BFB-7673-4D15-B19B-F032F2C9285B}" destId="{41D83A45-34ED-4CD2-8959-E35FD87AC2E2}" srcOrd="0" destOrd="0" parTransId="{8ABE9155-5445-4331-A5F1-D6F71350515B}" sibTransId="{E6FD25B6-B1F4-40AE-B062-028FC534FFF7}"/>
    <dgm:cxn modelId="{13873C6E-B17C-469E-8C10-091CEEFF9F8D}" type="presOf" srcId="{EB833821-2EAB-43D3-90B6-A69DCD584DD0}" destId="{DEE4DD6A-0FE1-4731-9FF9-6365D06D6652}" srcOrd="0" destOrd="1" presId="urn:microsoft.com/office/officeart/2005/8/layout/process2"/>
    <dgm:cxn modelId="{56ED8C70-40EF-42D1-BAF4-8F58BCF0EB62}" type="presOf" srcId="{DE419C7C-939D-4DCB-97EE-EC1899486538}" destId="{8C5C8990-9072-45D8-AB26-E3F0A5DD2640}" srcOrd="0" destOrd="0" presId="urn:microsoft.com/office/officeart/2005/8/layout/process2"/>
    <dgm:cxn modelId="{03AB2880-36C6-4272-9B4F-D4C048F78839}" type="presOf" srcId="{E6FD25B6-B1F4-40AE-B062-028FC534FFF7}" destId="{185BAFF6-428E-42F9-A155-7C1AFEBB81A5}" srcOrd="1" destOrd="0" presId="urn:microsoft.com/office/officeart/2005/8/layout/process2"/>
    <dgm:cxn modelId="{22CFE296-5071-435F-89B4-78311E3DF62D}" srcId="{EBA19BFB-7673-4D15-B19B-F032F2C9285B}" destId="{CA6BBE92-8EFA-4E64-8809-005A6213D3EF}" srcOrd="2" destOrd="0" parTransId="{42131887-4BD2-4726-B755-294CAF6664FE}" sibTransId="{41278323-550A-43BC-9CB7-29B6BD3F8088}"/>
    <dgm:cxn modelId="{0276369B-438B-4DE3-B530-D450C9670328}" srcId="{EBA19BFB-7673-4D15-B19B-F032F2C9285B}" destId="{DE419C7C-939D-4DCB-97EE-EC1899486538}" srcOrd="1" destOrd="0" parTransId="{3BE6C426-358D-4313-97FD-C37AE08317FD}" sibTransId="{23BA8C1B-35B1-433A-A66B-71609408D2BA}"/>
    <dgm:cxn modelId="{2637D8AD-B5D9-4853-BFFC-B7CC8795929E}" type="presOf" srcId="{CA6BBE92-8EFA-4E64-8809-005A6213D3EF}" destId="{3D220C18-52C7-4B2F-9DF6-3231F0BBE662}" srcOrd="0" destOrd="0" presId="urn:microsoft.com/office/officeart/2005/8/layout/process2"/>
    <dgm:cxn modelId="{124B5894-4366-49C9-A5E0-E122558E9A7A}" type="presParOf" srcId="{5E34CB88-E254-4068-B387-CCD2F74B48B0}" destId="{DEE4DD6A-0FE1-4731-9FF9-6365D06D6652}" srcOrd="0" destOrd="0" presId="urn:microsoft.com/office/officeart/2005/8/layout/process2"/>
    <dgm:cxn modelId="{B1BC3CDA-CEAB-4BCF-84A8-8C05718D191E}" type="presParOf" srcId="{5E34CB88-E254-4068-B387-CCD2F74B48B0}" destId="{BF8565D8-4B83-4B46-B5C6-CE51703A773A}" srcOrd="1" destOrd="0" presId="urn:microsoft.com/office/officeart/2005/8/layout/process2"/>
    <dgm:cxn modelId="{443A1F2D-E660-4639-9F6B-53955BFA2B47}" type="presParOf" srcId="{BF8565D8-4B83-4B46-B5C6-CE51703A773A}" destId="{185BAFF6-428E-42F9-A155-7C1AFEBB81A5}" srcOrd="0" destOrd="0" presId="urn:microsoft.com/office/officeart/2005/8/layout/process2"/>
    <dgm:cxn modelId="{404CBBF8-BDB6-471E-BBF0-F89F4966D010}" type="presParOf" srcId="{5E34CB88-E254-4068-B387-CCD2F74B48B0}" destId="{8C5C8990-9072-45D8-AB26-E3F0A5DD2640}" srcOrd="2" destOrd="0" presId="urn:microsoft.com/office/officeart/2005/8/layout/process2"/>
    <dgm:cxn modelId="{655ECBC8-612B-4040-8E8A-C0CE23C6B5BD}" type="presParOf" srcId="{5E34CB88-E254-4068-B387-CCD2F74B48B0}" destId="{80D1B6B7-D80D-44FA-BE2B-27D289C846C0}" srcOrd="3" destOrd="0" presId="urn:microsoft.com/office/officeart/2005/8/layout/process2"/>
    <dgm:cxn modelId="{D077DFFA-6379-48FE-9A71-2DD6F4D8FE54}" type="presParOf" srcId="{80D1B6B7-D80D-44FA-BE2B-27D289C846C0}" destId="{5B2B5E12-3DCC-4175-8450-1C85F356FB8E}" srcOrd="0" destOrd="0" presId="urn:microsoft.com/office/officeart/2005/8/layout/process2"/>
    <dgm:cxn modelId="{9891D25B-7BF2-4C3D-9278-DC80B1720B42}" type="presParOf" srcId="{5E34CB88-E254-4068-B387-CCD2F74B48B0}" destId="{3D220C18-52C7-4B2F-9DF6-3231F0BBE662}" srcOrd="4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36D59EB-78CC-4A9D-9373-1DDE80B45472}" type="doc">
      <dgm:prSet loTypeId="urn:microsoft.com/office/officeart/2005/8/layout/process2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60AC7C29-1BF6-4B56-AF07-F923D6D89E84}">
      <dgm:prSet phldrT="[Text]"/>
      <dgm:spPr/>
      <dgm:t>
        <a:bodyPr/>
        <a:lstStyle/>
        <a:p>
          <a:r>
            <a:rPr lang="en-US" dirty="0"/>
            <a:t>Abstract Contradictions</a:t>
          </a:r>
        </a:p>
      </dgm:t>
    </dgm:pt>
    <dgm:pt modelId="{A67771F0-BA94-41D8-801D-1288739D316C}" type="parTrans" cxnId="{C9A05969-9166-4074-B133-93476B560F6B}">
      <dgm:prSet/>
      <dgm:spPr/>
      <dgm:t>
        <a:bodyPr/>
        <a:lstStyle/>
        <a:p>
          <a:endParaRPr lang="en-US"/>
        </a:p>
      </dgm:t>
    </dgm:pt>
    <dgm:pt modelId="{43E6C51F-C44B-4BD0-864C-C2CD0DC86689}" type="sibTrans" cxnId="{C9A05969-9166-4074-B133-93476B560F6B}">
      <dgm:prSet/>
      <dgm:spPr/>
      <dgm:t>
        <a:bodyPr/>
        <a:lstStyle/>
        <a:p>
          <a:endParaRPr lang="en-US"/>
        </a:p>
      </dgm:t>
    </dgm:pt>
    <dgm:pt modelId="{1C92394B-9733-4F06-AF6E-47836EB239EC}">
      <dgm:prSet phldrT="[Text]"/>
      <dgm:spPr/>
      <dgm:t>
        <a:bodyPr/>
        <a:lstStyle/>
        <a:p>
          <a:r>
            <a:rPr lang="en-US" dirty="0"/>
            <a:t>TRIZ tools</a:t>
          </a:r>
        </a:p>
      </dgm:t>
    </dgm:pt>
    <dgm:pt modelId="{0575521D-767C-4032-8FB7-4388172F6037}" type="parTrans" cxnId="{B69B2A37-A9AD-4B9E-9B39-DB869FA87BA7}">
      <dgm:prSet/>
      <dgm:spPr/>
      <dgm:t>
        <a:bodyPr/>
        <a:lstStyle/>
        <a:p>
          <a:endParaRPr lang="en-US"/>
        </a:p>
      </dgm:t>
    </dgm:pt>
    <dgm:pt modelId="{E26FB2C4-3474-4A41-ACBB-C092D5BAAE76}" type="sibTrans" cxnId="{B69B2A37-A9AD-4B9E-9B39-DB869FA87BA7}">
      <dgm:prSet/>
      <dgm:spPr/>
      <dgm:t>
        <a:bodyPr/>
        <a:lstStyle/>
        <a:p>
          <a:endParaRPr lang="en-US"/>
        </a:p>
      </dgm:t>
    </dgm:pt>
    <dgm:pt modelId="{32AAFE14-0ADC-4526-BD6C-D73829B7F626}">
      <dgm:prSet phldrT="[Text]"/>
      <dgm:spPr/>
      <dgm:t>
        <a:bodyPr/>
        <a:lstStyle/>
        <a:p>
          <a:r>
            <a:rPr lang="en-US" dirty="0"/>
            <a:t>Invention Ideas</a:t>
          </a:r>
        </a:p>
      </dgm:t>
    </dgm:pt>
    <dgm:pt modelId="{5001B89E-4CA3-43FE-8412-B8F5D4B43D6E}" type="parTrans" cxnId="{CA746A6C-2D76-4000-9514-4379954902B3}">
      <dgm:prSet/>
      <dgm:spPr/>
      <dgm:t>
        <a:bodyPr/>
        <a:lstStyle/>
        <a:p>
          <a:endParaRPr lang="en-US"/>
        </a:p>
      </dgm:t>
    </dgm:pt>
    <dgm:pt modelId="{3DC69144-9643-4A71-A1A8-E3D406A7586A}" type="sibTrans" cxnId="{CA746A6C-2D76-4000-9514-4379954902B3}">
      <dgm:prSet/>
      <dgm:spPr/>
      <dgm:t>
        <a:bodyPr/>
        <a:lstStyle/>
        <a:p>
          <a:endParaRPr lang="en-US"/>
        </a:p>
      </dgm:t>
    </dgm:pt>
    <dgm:pt modelId="{B1548390-E4D5-4AED-A68B-442AA1AAF922}">
      <dgm:prSet phldrT="[Text]"/>
      <dgm:spPr/>
      <dgm:t>
        <a:bodyPr/>
        <a:lstStyle/>
        <a:p>
          <a:r>
            <a:rPr lang="en-US" dirty="0"/>
            <a:t>(+) Security / (-) Complexity</a:t>
          </a:r>
        </a:p>
      </dgm:t>
    </dgm:pt>
    <dgm:pt modelId="{BF193E75-E5EB-4A63-9131-3C4795DAABF3}" type="parTrans" cxnId="{F546CCEE-474B-4C6E-8140-DEAD33844FFD}">
      <dgm:prSet/>
      <dgm:spPr/>
      <dgm:t>
        <a:bodyPr/>
        <a:lstStyle/>
        <a:p>
          <a:endParaRPr lang="en-US"/>
        </a:p>
      </dgm:t>
    </dgm:pt>
    <dgm:pt modelId="{7DA723FB-6892-4FF9-8B2E-0013C987BC2B}" type="sibTrans" cxnId="{F546CCEE-474B-4C6E-8140-DEAD33844FFD}">
      <dgm:prSet/>
      <dgm:spPr/>
      <dgm:t>
        <a:bodyPr/>
        <a:lstStyle/>
        <a:p>
          <a:endParaRPr lang="en-US"/>
        </a:p>
      </dgm:t>
    </dgm:pt>
    <dgm:pt modelId="{572A723B-9BFA-42BA-B088-20F22D399D43}" type="pres">
      <dgm:prSet presAssocID="{A36D59EB-78CC-4A9D-9373-1DDE80B45472}" presName="linearFlow" presStyleCnt="0">
        <dgm:presLayoutVars>
          <dgm:resizeHandles val="exact"/>
        </dgm:presLayoutVars>
      </dgm:prSet>
      <dgm:spPr/>
    </dgm:pt>
    <dgm:pt modelId="{D1C8D4E3-308D-4B1E-8C90-1924917AEE3A}" type="pres">
      <dgm:prSet presAssocID="{60AC7C29-1BF6-4B56-AF07-F923D6D89E84}" presName="node" presStyleLbl="node1" presStyleIdx="0" presStyleCnt="3">
        <dgm:presLayoutVars>
          <dgm:bulletEnabled val="1"/>
        </dgm:presLayoutVars>
      </dgm:prSet>
      <dgm:spPr/>
    </dgm:pt>
    <dgm:pt modelId="{FEE126BF-E433-4AD9-87CB-6C93B84DA293}" type="pres">
      <dgm:prSet presAssocID="{43E6C51F-C44B-4BD0-864C-C2CD0DC86689}" presName="sibTrans" presStyleLbl="sibTrans2D1" presStyleIdx="0" presStyleCnt="2"/>
      <dgm:spPr/>
    </dgm:pt>
    <dgm:pt modelId="{58342C85-A865-4175-B051-3CA26F86CC99}" type="pres">
      <dgm:prSet presAssocID="{43E6C51F-C44B-4BD0-864C-C2CD0DC86689}" presName="connectorText" presStyleLbl="sibTrans2D1" presStyleIdx="0" presStyleCnt="2"/>
      <dgm:spPr/>
    </dgm:pt>
    <dgm:pt modelId="{9B1FD88A-8D50-46D4-BC71-A27D8D270B50}" type="pres">
      <dgm:prSet presAssocID="{1C92394B-9733-4F06-AF6E-47836EB239EC}" presName="node" presStyleLbl="node1" presStyleIdx="1" presStyleCnt="3">
        <dgm:presLayoutVars>
          <dgm:bulletEnabled val="1"/>
        </dgm:presLayoutVars>
      </dgm:prSet>
      <dgm:spPr/>
    </dgm:pt>
    <dgm:pt modelId="{61D8C68C-9D4F-4947-B7BF-15DCD5C28C40}" type="pres">
      <dgm:prSet presAssocID="{E26FB2C4-3474-4A41-ACBB-C092D5BAAE76}" presName="sibTrans" presStyleLbl="sibTrans2D1" presStyleIdx="1" presStyleCnt="2"/>
      <dgm:spPr/>
    </dgm:pt>
    <dgm:pt modelId="{9BE76006-90C9-49B8-B243-283D0061F29B}" type="pres">
      <dgm:prSet presAssocID="{E26FB2C4-3474-4A41-ACBB-C092D5BAAE76}" presName="connectorText" presStyleLbl="sibTrans2D1" presStyleIdx="1" presStyleCnt="2"/>
      <dgm:spPr/>
    </dgm:pt>
    <dgm:pt modelId="{176C882E-3914-4DC9-97C7-5BFF04365776}" type="pres">
      <dgm:prSet presAssocID="{32AAFE14-0ADC-4526-BD6C-D73829B7F626}" presName="node" presStyleLbl="node1" presStyleIdx="2" presStyleCnt="3">
        <dgm:presLayoutVars>
          <dgm:bulletEnabled val="1"/>
        </dgm:presLayoutVars>
      </dgm:prSet>
      <dgm:spPr/>
    </dgm:pt>
  </dgm:ptLst>
  <dgm:cxnLst>
    <dgm:cxn modelId="{490D8606-3DDA-4B5F-AAAD-C44596AD8181}" type="presOf" srcId="{43E6C51F-C44B-4BD0-864C-C2CD0DC86689}" destId="{FEE126BF-E433-4AD9-87CB-6C93B84DA293}" srcOrd="0" destOrd="0" presId="urn:microsoft.com/office/officeart/2005/8/layout/process2"/>
    <dgm:cxn modelId="{A7900332-11C2-4E09-A3EB-033F39EF9F0E}" type="presOf" srcId="{E26FB2C4-3474-4A41-ACBB-C092D5BAAE76}" destId="{9BE76006-90C9-49B8-B243-283D0061F29B}" srcOrd="1" destOrd="0" presId="urn:microsoft.com/office/officeart/2005/8/layout/process2"/>
    <dgm:cxn modelId="{5F661D34-FFCC-48BA-A27F-AB41EE52B269}" type="presOf" srcId="{60AC7C29-1BF6-4B56-AF07-F923D6D89E84}" destId="{D1C8D4E3-308D-4B1E-8C90-1924917AEE3A}" srcOrd="0" destOrd="0" presId="urn:microsoft.com/office/officeart/2005/8/layout/process2"/>
    <dgm:cxn modelId="{B69B2A37-A9AD-4B9E-9B39-DB869FA87BA7}" srcId="{A36D59EB-78CC-4A9D-9373-1DDE80B45472}" destId="{1C92394B-9733-4F06-AF6E-47836EB239EC}" srcOrd="1" destOrd="0" parTransId="{0575521D-767C-4032-8FB7-4388172F6037}" sibTransId="{E26FB2C4-3474-4A41-ACBB-C092D5BAAE76}"/>
    <dgm:cxn modelId="{0FDE643E-F943-431D-805B-390587693529}" type="presOf" srcId="{A36D59EB-78CC-4A9D-9373-1DDE80B45472}" destId="{572A723B-9BFA-42BA-B088-20F22D399D43}" srcOrd="0" destOrd="0" presId="urn:microsoft.com/office/officeart/2005/8/layout/process2"/>
    <dgm:cxn modelId="{600D1742-7FBA-4AE6-B9A9-2B3D42C8C184}" type="presOf" srcId="{43E6C51F-C44B-4BD0-864C-C2CD0DC86689}" destId="{58342C85-A865-4175-B051-3CA26F86CC99}" srcOrd="1" destOrd="0" presId="urn:microsoft.com/office/officeart/2005/8/layout/process2"/>
    <dgm:cxn modelId="{C9A05969-9166-4074-B133-93476B560F6B}" srcId="{A36D59EB-78CC-4A9D-9373-1DDE80B45472}" destId="{60AC7C29-1BF6-4B56-AF07-F923D6D89E84}" srcOrd="0" destOrd="0" parTransId="{A67771F0-BA94-41D8-801D-1288739D316C}" sibTransId="{43E6C51F-C44B-4BD0-864C-C2CD0DC86689}"/>
    <dgm:cxn modelId="{CA746A6C-2D76-4000-9514-4379954902B3}" srcId="{A36D59EB-78CC-4A9D-9373-1DDE80B45472}" destId="{32AAFE14-0ADC-4526-BD6C-D73829B7F626}" srcOrd="2" destOrd="0" parTransId="{5001B89E-4CA3-43FE-8412-B8F5D4B43D6E}" sibTransId="{3DC69144-9643-4A71-A1A8-E3D406A7586A}"/>
    <dgm:cxn modelId="{595F3E52-2680-4965-A496-48BD2B84D9E3}" type="presOf" srcId="{E26FB2C4-3474-4A41-ACBB-C092D5BAAE76}" destId="{61D8C68C-9D4F-4947-B7BF-15DCD5C28C40}" srcOrd="0" destOrd="0" presId="urn:microsoft.com/office/officeart/2005/8/layout/process2"/>
    <dgm:cxn modelId="{A83CEE84-197D-4A77-8A44-0E58F0E1B8F3}" type="presOf" srcId="{32AAFE14-0ADC-4526-BD6C-D73829B7F626}" destId="{176C882E-3914-4DC9-97C7-5BFF04365776}" srcOrd="0" destOrd="0" presId="urn:microsoft.com/office/officeart/2005/8/layout/process2"/>
    <dgm:cxn modelId="{AB8C55AA-A71F-45E8-8AA0-BB310BB9C899}" type="presOf" srcId="{1C92394B-9733-4F06-AF6E-47836EB239EC}" destId="{9B1FD88A-8D50-46D4-BC71-A27D8D270B50}" srcOrd="0" destOrd="0" presId="urn:microsoft.com/office/officeart/2005/8/layout/process2"/>
    <dgm:cxn modelId="{E24D80B1-1F93-4FA5-B291-E40EB69D1EC9}" type="presOf" srcId="{B1548390-E4D5-4AED-A68B-442AA1AAF922}" destId="{D1C8D4E3-308D-4B1E-8C90-1924917AEE3A}" srcOrd="0" destOrd="1" presId="urn:microsoft.com/office/officeart/2005/8/layout/process2"/>
    <dgm:cxn modelId="{F546CCEE-474B-4C6E-8140-DEAD33844FFD}" srcId="{60AC7C29-1BF6-4B56-AF07-F923D6D89E84}" destId="{B1548390-E4D5-4AED-A68B-442AA1AAF922}" srcOrd="0" destOrd="0" parTransId="{BF193E75-E5EB-4A63-9131-3C4795DAABF3}" sibTransId="{7DA723FB-6892-4FF9-8B2E-0013C987BC2B}"/>
    <dgm:cxn modelId="{1AA8D07D-16EB-4C93-B561-23093B0E1D26}" type="presParOf" srcId="{572A723B-9BFA-42BA-B088-20F22D399D43}" destId="{D1C8D4E3-308D-4B1E-8C90-1924917AEE3A}" srcOrd="0" destOrd="0" presId="urn:microsoft.com/office/officeart/2005/8/layout/process2"/>
    <dgm:cxn modelId="{4D922B8D-EC3C-4EFE-B476-314EF916E3CF}" type="presParOf" srcId="{572A723B-9BFA-42BA-B088-20F22D399D43}" destId="{FEE126BF-E433-4AD9-87CB-6C93B84DA293}" srcOrd="1" destOrd="0" presId="urn:microsoft.com/office/officeart/2005/8/layout/process2"/>
    <dgm:cxn modelId="{13255536-4CFE-4632-9CF4-22D7F7689CE8}" type="presParOf" srcId="{FEE126BF-E433-4AD9-87CB-6C93B84DA293}" destId="{58342C85-A865-4175-B051-3CA26F86CC99}" srcOrd="0" destOrd="0" presId="urn:microsoft.com/office/officeart/2005/8/layout/process2"/>
    <dgm:cxn modelId="{B7165EDB-DFC8-46F3-926D-DCA2BB6467FF}" type="presParOf" srcId="{572A723B-9BFA-42BA-B088-20F22D399D43}" destId="{9B1FD88A-8D50-46D4-BC71-A27D8D270B50}" srcOrd="2" destOrd="0" presId="urn:microsoft.com/office/officeart/2005/8/layout/process2"/>
    <dgm:cxn modelId="{202E5194-D9F3-46FB-A65D-AEF68F69B50B}" type="presParOf" srcId="{572A723B-9BFA-42BA-B088-20F22D399D43}" destId="{61D8C68C-9D4F-4947-B7BF-15DCD5C28C40}" srcOrd="3" destOrd="0" presId="urn:microsoft.com/office/officeart/2005/8/layout/process2"/>
    <dgm:cxn modelId="{A46E14BC-1E0B-4CEA-8B5C-37FC94A77C6D}" type="presParOf" srcId="{61D8C68C-9D4F-4947-B7BF-15DCD5C28C40}" destId="{9BE76006-90C9-49B8-B243-283D0061F29B}" srcOrd="0" destOrd="0" presId="urn:microsoft.com/office/officeart/2005/8/layout/process2"/>
    <dgm:cxn modelId="{7761FCF2-E5B7-4004-9A64-2E27274A4E72}" type="presParOf" srcId="{572A723B-9BFA-42BA-B088-20F22D399D43}" destId="{176C882E-3914-4DC9-97C7-5BFF04365776}" srcOrd="4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E3FD3F0-EE65-4CDE-817B-F3144FC2073C}" type="doc">
      <dgm:prSet loTypeId="urn:microsoft.com/office/officeart/2005/8/layout/process1" loCatId="process" qsTypeId="urn:microsoft.com/office/officeart/2005/8/quickstyle/simple1" qsCatId="simple" csTypeId="urn:microsoft.com/office/officeart/2005/8/colors/colorful2" csCatId="colorful" phldr="1"/>
      <dgm:spPr/>
    </dgm:pt>
    <dgm:pt modelId="{C4B5F52C-5770-4EBC-97D6-40E9DE35A044}">
      <dgm:prSet phldrT="[Text]"/>
      <dgm:spPr/>
      <dgm:t>
        <a:bodyPr/>
        <a:lstStyle/>
        <a:p>
          <a:r>
            <a:rPr lang="en-US" dirty="0"/>
            <a:t>Frontend: Search Page</a:t>
          </a:r>
        </a:p>
      </dgm:t>
    </dgm:pt>
    <dgm:pt modelId="{BD9753CD-A3B6-4441-B66F-976EC6420412}" type="parTrans" cxnId="{DEBA66FC-DE50-4621-8EAD-DF7C57671D98}">
      <dgm:prSet/>
      <dgm:spPr/>
      <dgm:t>
        <a:bodyPr/>
        <a:lstStyle/>
        <a:p>
          <a:endParaRPr lang="en-US"/>
        </a:p>
      </dgm:t>
    </dgm:pt>
    <dgm:pt modelId="{4059291F-0FC6-49CA-8A9D-0461F4059914}" type="sibTrans" cxnId="{DEBA66FC-DE50-4621-8EAD-DF7C57671D98}">
      <dgm:prSet/>
      <dgm:spPr/>
      <dgm:t>
        <a:bodyPr/>
        <a:lstStyle/>
        <a:p>
          <a:endParaRPr lang="en-US"/>
        </a:p>
      </dgm:t>
    </dgm:pt>
    <dgm:pt modelId="{ECE385C9-F1A6-486B-9D32-423F61081772}">
      <dgm:prSet phldrT="[Text]"/>
      <dgm:spPr/>
      <dgm:t>
        <a:bodyPr/>
        <a:lstStyle/>
        <a:p>
          <a:r>
            <a:rPr lang="en-US" dirty="0"/>
            <a:t>Backend: Search API</a:t>
          </a:r>
        </a:p>
      </dgm:t>
    </dgm:pt>
    <dgm:pt modelId="{F5B546B5-5FAC-4E29-8229-1BBEDFA1D903}" type="parTrans" cxnId="{F6CC841D-1FED-4454-802A-C6502A6D0278}">
      <dgm:prSet/>
      <dgm:spPr/>
      <dgm:t>
        <a:bodyPr/>
        <a:lstStyle/>
        <a:p>
          <a:endParaRPr lang="en-US"/>
        </a:p>
      </dgm:t>
    </dgm:pt>
    <dgm:pt modelId="{D2EBF4FA-330B-4AFA-818A-6FDD254A04AF}" type="sibTrans" cxnId="{F6CC841D-1FED-4454-802A-C6502A6D0278}">
      <dgm:prSet/>
      <dgm:spPr/>
      <dgm:t>
        <a:bodyPr/>
        <a:lstStyle/>
        <a:p>
          <a:endParaRPr lang="en-US"/>
        </a:p>
      </dgm:t>
    </dgm:pt>
    <dgm:pt modelId="{869D71BD-A469-478D-A504-16EF111F62F3}">
      <dgm:prSet phldrT="[Text]"/>
      <dgm:spPr/>
      <dgm:t>
        <a:bodyPr/>
        <a:lstStyle/>
        <a:p>
          <a:r>
            <a:rPr lang="en-US" dirty="0"/>
            <a:t>Elasticsearch</a:t>
          </a:r>
        </a:p>
      </dgm:t>
    </dgm:pt>
    <dgm:pt modelId="{F9143F34-7710-4BD7-B75D-064575836DCB}" type="parTrans" cxnId="{90DE3715-E876-4CE4-B3EE-181BBE43B061}">
      <dgm:prSet/>
      <dgm:spPr/>
      <dgm:t>
        <a:bodyPr/>
        <a:lstStyle/>
        <a:p>
          <a:endParaRPr lang="en-US"/>
        </a:p>
      </dgm:t>
    </dgm:pt>
    <dgm:pt modelId="{E2734708-03B5-486F-87EC-F448EF45C7C9}" type="sibTrans" cxnId="{90DE3715-E876-4CE4-B3EE-181BBE43B061}">
      <dgm:prSet/>
      <dgm:spPr/>
      <dgm:t>
        <a:bodyPr/>
        <a:lstStyle/>
        <a:p>
          <a:endParaRPr lang="en-US"/>
        </a:p>
      </dgm:t>
    </dgm:pt>
    <dgm:pt modelId="{12BFF168-4869-4FC0-8D86-C8852E9642E1}" type="pres">
      <dgm:prSet presAssocID="{8E3FD3F0-EE65-4CDE-817B-F3144FC2073C}" presName="Name0" presStyleCnt="0">
        <dgm:presLayoutVars>
          <dgm:dir/>
          <dgm:resizeHandles val="exact"/>
        </dgm:presLayoutVars>
      </dgm:prSet>
      <dgm:spPr/>
    </dgm:pt>
    <dgm:pt modelId="{E609051B-11F0-4A05-AFA4-E1425D793519}" type="pres">
      <dgm:prSet presAssocID="{C4B5F52C-5770-4EBC-97D6-40E9DE35A044}" presName="node" presStyleLbl="node1" presStyleIdx="0" presStyleCnt="3">
        <dgm:presLayoutVars>
          <dgm:bulletEnabled val="1"/>
        </dgm:presLayoutVars>
      </dgm:prSet>
      <dgm:spPr/>
    </dgm:pt>
    <dgm:pt modelId="{DAA9F3EC-8C5E-4130-A2F0-1297FE988105}" type="pres">
      <dgm:prSet presAssocID="{4059291F-0FC6-49CA-8A9D-0461F4059914}" presName="sibTrans" presStyleLbl="sibTrans2D1" presStyleIdx="0" presStyleCnt="2"/>
      <dgm:spPr/>
    </dgm:pt>
    <dgm:pt modelId="{4DF8990E-80C2-4E00-A7D4-1E961D0225B9}" type="pres">
      <dgm:prSet presAssocID="{4059291F-0FC6-49CA-8A9D-0461F4059914}" presName="connectorText" presStyleLbl="sibTrans2D1" presStyleIdx="0" presStyleCnt="2"/>
      <dgm:spPr/>
    </dgm:pt>
    <dgm:pt modelId="{607D0260-96DE-4E09-BB10-6B07BD4FBE69}" type="pres">
      <dgm:prSet presAssocID="{ECE385C9-F1A6-486B-9D32-423F61081772}" presName="node" presStyleLbl="node1" presStyleIdx="1" presStyleCnt="3">
        <dgm:presLayoutVars>
          <dgm:bulletEnabled val="1"/>
        </dgm:presLayoutVars>
      </dgm:prSet>
      <dgm:spPr/>
    </dgm:pt>
    <dgm:pt modelId="{13B3E85B-930F-4CD7-99D8-E59B6DBB6FC6}" type="pres">
      <dgm:prSet presAssocID="{D2EBF4FA-330B-4AFA-818A-6FDD254A04AF}" presName="sibTrans" presStyleLbl="sibTrans2D1" presStyleIdx="1" presStyleCnt="2"/>
      <dgm:spPr/>
    </dgm:pt>
    <dgm:pt modelId="{2EB9AF00-B063-4DA1-AAAC-7A7362E324C6}" type="pres">
      <dgm:prSet presAssocID="{D2EBF4FA-330B-4AFA-818A-6FDD254A04AF}" presName="connectorText" presStyleLbl="sibTrans2D1" presStyleIdx="1" presStyleCnt="2"/>
      <dgm:spPr/>
    </dgm:pt>
    <dgm:pt modelId="{564340FB-FA70-4CF0-A5C1-EEBB763B2A7F}" type="pres">
      <dgm:prSet presAssocID="{869D71BD-A469-478D-A504-16EF111F62F3}" presName="node" presStyleLbl="node1" presStyleIdx="2" presStyleCnt="3">
        <dgm:presLayoutVars>
          <dgm:bulletEnabled val="1"/>
        </dgm:presLayoutVars>
      </dgm:prSet>
      <dgm:spPr/>
    </dgm:pt>
  </dgm:ptLst>
  <dgm:cxnLst>
    <dgm:cxn modelId="{90DE3715-E876-4CE4-B3EE-181BBE43B061}" srcId="{8E3FD3F0-EE65-4CDE-817B-F3144FC2073C}" destId="{869D71BD-A469-478D-A504-16EF111F62F3}" srcOrd="2" destOrd="0" parTransId="{F9143F34-7710-4BD7-B75D-064575836DCB}" sibTransId="{E2734708-03B5-486F-87EC-F448EF45C7C9}"/>
    <dgm:cxn modelId="{F6CC841D-1FED-4454-802A-C6502A6D0278}" srcId="{8E3FD3F0-EE65-4CDE-817B-F3144FC2073C}" destId="{ECE385C9-F1A6-486B-9D32-423F61081772}" srcOrd="1" destOrd="0" parTransId="{F5B546B5-5FAC-4E29-8229-1BBEDFA1D903}" sibTransId="{D2EBF4FA-330B-4AFA-818A-6FDD254A04AF}"/>
    <dgm:cxn modelId="{12C0D736-26DC-4FFA-BFA6-65F84E9C0EEF}" type="presOf" srcId="{D2EBF4FA-330B-4AFA-818A-6FDD254A04AF}" destId="{13B3E85B-930F-4CD7-99D8-E59B6DBB6FC6}" srcOrd="0" destOrd="0" presId="urn:microsoft.com/office/officeart/2005/8/layout/process1"/>
    <dgm:cxn modelId="{0152AB43-012E-4C4E-BB79-F14222909D4B}" type="presOf" srcId="{C4B5F52C-5770-4EBC-97D6-40E9DE35A044}" destId="{E609051B-11F0-4A05-AFA4-E1425D793519}" srcOrd="0" destOrd="0" presId="urn:microsoft.com/office/officeart/2005/8/layout/process1"/>
    <dgm:cxn modelId="{883A5767-7C37-450D-8E89-F934E6EE0C42}" type="presOf" srcId="{4059291F-0FC6-49CA-8A9D-0461F4059914}" destId="{DAA9F3EC-8C5E-4130-A2F0-1297FE988105}" srcOrd="0" destOrd="0" presId="urn:microsoft.com/office/officeart/2005/8/layout/process1"/>
    <dgm:cxn modelId="{0E0B236D-2731-4EA6-BD40-06E7C7E916B2}" type="presOf" srcId="{869D71BD-A469-478D-A504-16EF111F62F3}" destId="{564340FB-FA70-4CF0-A5C1-EEBB763B2A7F}" srcOrd="0" destOrd="0" presId="urn:microsoft.com/office/officeart/2005/8/layout/process1"/>
    <dgm:cxn modelId="{8E24EC70-6AF8-46A5-ADA5-CEE67B94B769}" type="presOf" srcId="{ECE385C9-F1A6-486B-9D32-423F61081772}" destId="{607D0260-96DE-4E09-BB10-6B07BD4FBE69}" srcOrd="0" destOrd="0" presId="urn:microsoft.com/office/officeart/2005/8/layout/process1"/>
    <dgm:cxn modelId="{01092685-105E-4C7A-A970-58CA6FCEB59E}" type="presOf" srcId="{D2EBF4FA-330B-4AFA-818A-6FDD254A04AF}" destId="{2EB9AF00-B063-4DA1-AAAC-7A7362E324C6}" srcOrd="1" destOrd="0" presId="urn:microsoft.com/office/officeart/2005/8/layout/process1"/>
    <dgm:cxn modelId="{DB41F3B9-E371-4D2C-B511-F7609FA83236}" type="presOf" srcId="{4059291F-0FC6-49CA-8A9D-0461F4059914}" destId="{4DF8990E-80C2-4E00-A7D4-1E961D0225B9}" srcOrd="1" destOrd="0" presId="urn:microsoft.com/office/officeart/2005/8/layout/process1"/>
    <dgm:cxn modelId="{30296DDC-5485-4ADD-B5FF-660C479F428C}" type="presOf" srcId="{8E3FD3F0-EE65-4CDE-817B-F3144FC2073C}" destId="{12BFF168-4869-4FC0-8D86-C8852E9642E1}" srcOrd="0" destOrd="0" presId="urn:microsoft.com/office/officeart/2005/8/layout/process1"/>
    <dgm:cxn modelId="{DEBA66FC-DE50-4621-8EAD-DF7C57671D98}" srcId="{8E3FD3F0-EE65-4CDE-817B-F3144FC2073C}" destId="{C4B5F52C-5770-4EBC-97D6-40E9DE35A044}" srcOrd="0" destOrd="0" parTransId="{BD9753CD-A3B6-4441-B66F-976EC6420412}" sibTransId="{4059291F-0FC6-49CA-8A9D-0461F4059914}"/>
    <dgm:cxn modelId="{73BD9253-F01E-494F-BEEC-11CFD120CC0C}" type="presParOf" srcId="{12BFF168-4869-4FC0-8D86-C8852E9642E1}" destId="{E609051B-11F0-4A05-AFA4-E1425D793519}" srcOrd="0" destOrd="0" presId="urn:microsoft.com/office/officeart/2005/8/layout/process1"/>
    <dgm:cxn modelId="{460CEDE5-8E3D-4321-98C1-A9B9D5B6B055}" type="presParOf" srcId="{12BFF168-4869-4FC0-8D86-C8852E9642E1}" destId="{DAA9F3EC-8C5E-4130-A2F0-1297FE988105}" srcOrd="1" destOrd="0" presId="urn:microsoft.com/office/officeart/2005/8/layout/process1"/>
    <dgm:cxn modelId="{B751EAEC-3883-4DE9-BF53-B6F634474CEA}" type="presParOf" srcId="{DAA9F3EC-8C5E-4130-A2F0-1297FE988105}" destId="{4DF8990E-80C2-4E00-A7D4-1E961D0225B9}" srcOrd="0" destOrd="0" presId="urn:microsoft.com/office/officeart/2005/8/layout/process1"/>
    <dgm:cxn modelId="{DE275CC3-6F7C-49ED-BD8E-FDE491E0A996}" type="presParOf" srcId="{12BFF168-4869-4FC0-8D86-C8852E9642E1}" destId="{607D0260-96DE-4E09-BB10-6B07BD4FBE69}" srcOrd="2" destOrd="0" presId="urn:microsoft.com/office/officeart/2005/8/layout/process1"/>
    <dgm:cxn modelId="{6C3B6D23-0355-4147-A97F-22432653053E}" type="presParOf" srcId="{12BFF168-4869-4FC0-8D86-C8852E9642E1}" destId="{13B3E85B-930F-4CD7-99D8-E59B6DBB6FC6}" srcOrd="3" destOrd="0" presId="urn:microsoft.com/office/officeart/2005/8/layout/process1"/>
    <dgm:cxn modelId="{4E5C629E-D409-42A7-804E-2395A826CADE}" type="presParOf" srcId="{13B3E85B-930F-4CD7-99D8-E59B6DBB6FC6}" destId="{2EB9AF00-B063-4DA1-AAAC-7A7362E324C6}" srcOrd="0" destOrd="0" presId="urn:microsoft.com/office/officeart/2005/8/layout/process1"/>
    <dgm:cxn modelId="{2155102D-582F-42FF-93A1-731E023B8063}" type="presParOf" srcId="{12BFF168-4869-4FC0-8D86-C8852E9642E1}" destId="{564340FB-FA70-4CF0-A5C1-EEBB763B2A7F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AA1D9CA7-0A45-42E6-A6A7-D9905DDFA24E}" type="doc">
      <dgm:prSet loTypeId="urn:microsoft.com/office/officeart/2009/3/layout/PlusandMinus" loCatId="relationship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C1A5FD4F-0D15-44DD-AE38-685BA44B57E0}">
      <dgm:prSet phldrT="[Text]"/>
      <dgm:spPr/>
      <dgm:t>
        <a:bodyPr/>
        <a:lstStyle/>
        <a:p>
          <a:r>
            <a:rPr lang="en-US" dirty="0"/>
            <a:t>Easy to run these tests</a:t>
          </a:r>
        </a:p>
      </dgm:t>
    </dgm:pt>
    <dgm:pt modelId="{BB647112-EC23-4D1D-BCA1-4E515ADB14C3}" type="parTrans" cxnId="{96B8CA14-B01B-4BD1-A278-FFC087AA726E}">
      <dgm:prSet/>
      <dgm:spPr/>
      <dgm:t>
        <a:bodyPr/>
        <a:lstStyle/>
        <a:p>
          <a:endParaRPr lang="en-US"/>
        </a:p>
      </dgm:t>
    </dgm:pt>
    <dgm:pt modelId="{574DF506-4C30-4BCE-9E8D-D384C2B6A7E3}" type="sibTrans" cxnId="{96B8CA14-B01B-4BD1-A278-FFC087AA726E}">
      <dgm:prSet/>
      <dgm:spPr/>
      <dgm:t>
        <a:bodyPr/>
        <a:lstStyle/>
        <a:p>
          <a:endParaRPr lang="en-US"/>
        </a:p>
      </dgm:t>
    </dgm:pt>
    <dgm:pt modelId="{C1EA15FB-1B2C-40C8-884A-92064E719EFE}">
      <dgm:prSet phldrT="[Text]"/>
      <dgm:spPr/>
      <dgm:t>
        <a:bodyPr/>
        <a:lstStyle/>
        <a:p>
          <a:r>
            <a:rPr lang="en-US" dirty="0"/>
            <a:t>Tests doesn’t track changes in Elasticsearch</a:t>
          </a:r>
        </a:p>
      </dgm:t>
    </dgm:pt>
    <dgm:pt modelId="{AD3B6A91-09CE-427E-9F52-F12A7B45A20F}" type="parTrans" cxnId="{54B7FA49-34BE-4279-B3C7-70DB47947969}">
      <dgm:prSet/>
      <dgm:spPr/>
      <dgm:t>
        <a:bodyPr/>
        <a:lstStyle/>
        <a:p>
          <a:endParaRPr lang="en-US"/>
        </a:p>
      </dgm:t>
    </dgm:pt>
    <dgm:pt modelId="{6B4D2F4C-E1A5-47C7-94BF-A762A7C65988}" type="sibTrans" cxnId="{54B7FA49-34BE-4279-B3C7-70DB47947969}">
      <dgm:prSet/>
      <dgm:spPr/>
      <dgm:t>
        <a:bodyPr/>
        <a:lstStyle/>
        <a:p>
          <a:endParaRPr lang="en-US"/>
        </a:p>
      </dgm:t>
    </dgm:pt>
    <dgm:pt modelId="{0F152C9F-1EBA-4B9F-976E-E33922003EFC}" type="pres">
      <dgm:prSet presAssocID="{AA1D9CA7-0A45-42E6-A6A7-D9905DDFA24E}" presName="Name0" presStyleCnt="0">
        <dgm:presLayoutVars>
          <dgm:chMax val="2"/>
          <dgm:chPref val="2"/>
          <dgm:dir/>
          <dgm:animOne/>
          <dgm:resizeHandles val="exact"/>
        </dgm:presLayoutVars>
      </dgm:prSet>
      <dgm:spPr/>
    </dgm:pt>
    <dgm:pt modelId="{FBBBF661-F405-4EC5-969E-604A21D82904}" type="pres">
      <dgm:prSet presAssocID="{AA1D9CA7-0A45-42E6-A6A7-D9905DDFA24E}" presName="Background" presStyleLbl="bgImgPlace1" presStyleIdx="0" presStyleCnt="1"/>
      <dgm:spPr/>
    </dgm:pt>
    <dgm:pt modelId="{21762468-E082-452D-9636-E34EB4625BE4}" type="pres">
      <dgm:prSet presAssocID="{AA1D9CA7-0A45-42E6-A6A7-D9905DDFA24E}" presName="ParentText1" presStyleLbl="revTx" presStyleIdx="0" presStyleCnt="2">
        <dgm:presLayoutVars>
          <dgm:chMax val="0"/>
          <dgm:chPref val="0"/>
          <dgm:bulletEnabled val="1"/>
        </dgm:presLayoutVars>
      </dgm:prSet>
      <dgm:spPr/>
    </dgm:pt>
    <dgm:pt modelId="{6DD62CDE-EADA-4CB2-B700-7975D938646D}" type="pres">
      <dgm:prSet presAssocID="{AA1D9CA7-0A45-42E6-A6A7-D9905DDFA24E}" presName="ParentText2" presStyleLbl="revTx" presStyleIdx="1" presStyleCnt="2">
        <dgm:presLayoutVars>
          <dgm:chMax val="0"/>
          <dgm:chPref val="0"/>
          <dgm:bulletEnabled val="1"/>
        </dgm:presLayoutVars>
      </dgm:prSet>
      <dgm:spPr/>
    </dgm:pt>
    <dgm:pt modelId="{525D33ED-370E-4E40-8E71-50E33BC37512}" type="pres">
      <dgm:prSet presAssocID="{AA1D9CA7-0A45-42E6-A6A7-D9905DDFA24E}" presName="Plus" presStyleLbl="alignNode1" presStyleIdx="0" presStyleCnt="2"/>
      <dgm:spPr/>
    </dgm:pt>
    <dgm:pt modelId="{A920240F-4CE2-437A-96BE-DC3BDE562E12}" type="pres">
      <dgm:prSet presAssocID="{AA1D9CA7-0A45-42E6-A6A7-D9905DDFA24E}" presName="Minus" presStyleLbl="alignNode1" presStyleIdx="1" presStyleCnt="2"/>
      <dgm:spPr/>
    </dgm:pt>
    <dgm:pt modelId="{14605299-E589-4697-BF3F-D895ADB12F5B}" type="pres">
      <dgm:prSet presAssocID="{AA1D9CA7-0A45-42E6-A6A7-D9905DDFA24E}" presName="Divider" presStyleLbl="parChTrans1D1" presStyleIdx="0" presStyleCnt="1"/>
      <dgm:spPr/>
    </dgm:pt>
  </dgm:ptLst>
  <dgm:cxnLst>
    <dgm:cxn modelId="{96B8CA14-B01B-4BD1-A278-FFC087AA726E}" srcId="{AA1D9CA7-0A45-42E6-A6A7-D9905DDFA24E}" destId="{C1A5FD4F-0D15-44DD-AE38-685BA44B57E0}" srcOrd="0" destOrd="0" parTransId="{BB647112-EC23-4D1D-BCA1-4E515ADB14C3}" sibTransId="{574DF506-4C30-4BCE-9E8D-D384C2B6A7E3}"/>
    <dgm:cxn modelId="{41D9F15D-5737-4B03-9DBB-44C7A87CF41A}" type="presOf" srcId="{C1EA15FB-1B2C-40C8-884A-92064E719EFE}" destId="{6DD62CDE-EADA-4CB2-B700-7975D938646D}" srcOrd="0" destOrd="0" presId="urn:microsoft.com/office/officeart/2009/3/layout/PlusandMinus"/>
    <dgm:cxn modelId="{9C0AD544-05B3-40ED-8E38-47A73C5EABC0}" type="presOf" srcId="{AA1D9CA7-0A45-42E6-A6A7-D9905DDFA24E}" destId="{0F152C9F-1EBA-4B9F-976E-E33922003EFC}" srcOrd="0" destOrd="0" presId="urn:microsoft.com/office/officeart/2009/3/layout/PlusandMinus"/>
    <dgm:cxn modelId="{54B7FA49-34BE-4279-B3C7-70DB47947969}" srcId="{AA1D9CA7-0A45-42E6-A6A7-D9905DDFA24E}" destId="{C1EA15FB-1B2C-40C8-884A-92064E719EFE}" srcOrd="1" destOrd="0" parTransId="{AD3B6A91-09CE-427E-9F52-F12A7B45A20F}" sibTransId="{6B4D2F4C-E1A5-47C7-94BF-A762A7C65988}"/>
    <dgm:cxn modelId="{958A2AC6-B1E9-4E54-B154-2B3A11184C85}" type="presOf" srcId="{C1A5FD4F-0D15-44DD-AE38-685BA44B57E0}" destId="{21762468-E082-452D-9636-E34EB4625BE4}" srcOrd="0" destOrd="0" presId="urn:microsoft.com/office/officeart/2009/3/layout/PlusandMinus"/>
    <dgm:cxn modelId="{BA55DFDB-EEB4-44A9-88B0-36BF7D04940E}" type="presParOf" srcId="{0F152C9F-1EBA-4B9F-976E-E33922003EFC}" destId="{FBBBF661-F405-4EC5-969E-604A21D82904}" srcOrd="0" destOrd="0" presId="urn:microsoft.com/office/officeart/2009/3/layout/PlusandMinus"/>
    <dgm:cxn modelId="{36F8C120-820F-4621-AD37-DC6457D9D331}" type="presParOf" srcId="{0F152C9F-1EBA-4B9F-976E-E33922003EFC}" destId="{21762468-E082-452D-9636-E34EB4625BE4}" srcOrd="1" destOrd="0" presId="urn:microsoft.com/office/officeart/2009/3/layout/PlusandMinus"/>
    <dgm:cxn modelId="{9CA0558A-3AD5-41D0-87A3-C5B66F2EDC24}" type="presParOf" srcId="{0F152C9F-1EBA-4B9F-976E-E33922003EFC}" destId="{6DD62CDE-EADA-4CB2-B700-7975D938646D}" srcOrd="2" destOrd="0" presId="urn:microsoft.com/office/officeart/2009/3/layout/PlusandMinus"/>
    <dgm:cxn modelId="{88F38DED-D7CB-45E0-B7ED-893E51A99E45}" type="presParOf" srcId="{0F152C9F-1EBA-4B9F-976E-E33922003EFC}" destId="{525D33ED-370E-4E40-8E71-50E33BC37512}" srcOrd="3" destOrd="0" presId="urn:microsoft.com/office/officeart/2009/3/layout/PlusandMinus"/>
    <dgm:cxn modelId="{019F5886-9A50-4680-B12E-61CB96699817}" type="presParOf" srcId="{0F152C9F-1EBA-4B9F-976E-E33922003EFC}" destId="{A920240F-4CE2-437A-96BE-DC3BDE562E12}" srcOrd="4" destOrd="0" presId="urn:microsoft.com/office/officeart/2009/3/layout/PlusandMinus"/>
    <dgm:cxn modelId="{7C74787D-5845-4752-B7A9-3A3F0CEEF045}" type="presParOf" srcId="{0F152C9F-1EBA-4B9F-976E-E33922003EFC}" destId="{14605299-E589-4697-BF3F-D895ADB12F5B}" srcOrd="5" destOrd="0" presId="urn:microsoft.com/office/officeart/2009/3/layout/PlusandMinu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044B8FB7-E96D-4FE6-AD6B-14A32DF0757C}" type="doc">
      <dgm:prSet loTypeId="urn:microsoft.com/office/officeart/2009/3/layout/PlusandMinus" loCatId="relationship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B3D4B966-CDF9-4BD4-95EA-7988EB6AC981}">
      <dgm:prSet phldrT="[Text]"/>
      <dgm:spPr/>
      <dgm:t>
        <a:bodyPr/>
        <a:lstStyle/>
        <a:p>
          <a:r>
            <a:rPr lang="en-US" dirty="0"/>
            <a:t>Easy to deal with API changes</a:t>
          </a:r>
        </a:p>
      </dgm:t>
    </dgm:pt>
    <dgm:pt modelId="{2F8179C0-D3CB-44BD-B869-ECE9AA6E8736}" type="parTrans" cxnId="{21358F99-1E26-4AC3-B610-C16590DC7A72}">
      <dgm:prSet/>
      <dgm:spPr/>
      <dgm:t>
        <a:bodyPr/>
        <a:lstStyle/>
        <a:p>
          <a:endParaRPr lang="en-US"/>
        </a:p>
      </dgm:t>
    </dgm:pt>
    <dgm:pt modelId="{10B7E637-A0D2-445A-BEDF-490B5D4DA6BB}" type="sibTrans" cxnId="{21358F99-1E26-4AC3-B610-C16590DC7A72}">
      <dgm:prSet/>
      <dgm:spPr/>
      <dgm:t>
        <a:bodyPr/>
        <a:lstStyle/>
        <a:p>
          <a:endParaRPr lang="en-US"/>
        </a:p>
      </dgm:t>
    </dgm:pt>
    <dgm:pt modelId="{F5F3865C-4AF2-4F52-8EC6-C525B343A6A5}">
      <dgm:prSet phldrT="[Text]"/>
      <dgm:spPr/>
      <dgm:t>
        <a:bodyPr/>
        <a:lstStyle/>
        <a:p>
          <a:r>
            <a:rPr lang="en-US" dirty="0"/>
            <a:t>Have to write mappings and duplicate changes</a:t>
          </a:r>
        </a:p>
      </dgm:t>
    </dgm:pt>
    <dgm:pt modelId="{32C70544-1E8A-4A16-A884-1CD5187A338B}" type="parTrans" cxnId="{9DD6CA3A-58DE-41D1-9166-DE94462A1034}">
      <dgm:prSet/>
      <dgm:spPr/>
      <dgm:t>
        <a:bodyPr/>
        <a:lstStyle/>
        <a:p>
          <a:endParaRPr lang="en-US"/>
        </a:p>
      </dgm:t>
    </dgm:pt>
    <dgm:pt modelId="{E8B94236-57F5-4575-9ED0-4FAC5248A84A}" type="sibTrans" cxnId="{9DD6CA3A-58DE-41D1-9166-DE94462A1034}">
      <dgm:prSet/>
      <dgm:spPr/>
      <dgm:t>
        <a:bodyPr/>
        <a:lstStyle/>
        <a:p>
          <a:endParaRPr lang="en-US"/>
        </a:p>
      </dgm:t>
    </dgm:pt>
    <dgm:pt modelId="{D3DD2562-1974-4363-BD87-7F3FF5A0AE75}" type="pres">
      <dgm:prSet presAssocID="{044B8FB7-E96D-4FE6-AD6B-14A32DF0757C}" presName="Name0" presStyleCnt="0">
        <dgm:presLayoutVars>
          <dgm:chMax val="2"/>
          <dgm:chPref val="2"/>
          <dgm:dir/>
          <dgm:animOne/>
          <dgm:resizeHandles val="exact"/>
        </dgm:presLayoutVars>
      </dgm:prSet>
      <dgm:spPr/>
    </dgm:pt>
    <dgm:pt modelId="{0F1310D6-AF29-496D-B2D9-9F26C153EC44}" type="pres">
      <dgm:prSet presAssocID="{044B8FB7-E96D-4FE6-AD6B-14A32DF0757C}" presName="Background" presStyleLbl="bgImgPlace1" presStyleIdx="0" presStyleCnt="1"/>
      <dgm:spPr/>
    </dgm:pt>
    <dgm:pt modelId="{E7DF530C-FEDA-4D6E-858D-799AC3E5E59E}" type="pres">
      <dgm:prSet presAssocID="{044B8FB7-E96D-4FE6-AD6B-14A32DF0757C}" presName="ParentText1" presStyleLbl="revTx" presStyleIdx="0" presStyleCnt="2">
        <dgm:presLayoutVars>
          <dgm:chMax val="0"/>
          <dgm:chPref val="0"/>
          <dgm:bulletEnabled val="1"/>
        </dgm:presLayoutVars>
      </dgm:prSet>
      <dgm:spPr/>
    </dgm:pt>
    <dgm:pt modelId="{AA2206DF-323F-47CD-8513-EFCA9609D53D}" type="pres">
      <dgm:prSet presAssocID="{044B8FB7-E96D-4FE6-AD6B-14A32DF0757C}" presName="ParentText2" presStyleLbl="revTx" presStyleIdx="1" presStyleCnt="2">
        <dgm:presLayoutVars>
          <dgm:chMax val="0"/>
          <dgm:chPref val="0"/>
          <dgm:bulletEnabled val="1"/>
        </dgm:presLayoutVars>
      </dgm:prSet>
      <dgm:spPr/>
    </dgm:pt>
    <dgm:pt modelId="{38C3C829-A643-4588-89A4-B4487CC0F033}" type="pres">
      <dgm:prSet presAssocID="{044B8FB7-E96D-4FE6-AD6B-14A32DF0757C}" presName="Plus" presStyleLbl="alignNode1" presStyleIdx="0" presStyleCnt="2"/>
      <dgm:spPr/>
    </dgm:pt>
    <dgm:pt modelId="{27084DDD-EA02-49EC-A365-1214C1B2B2FA}" type="pres">
      <dgm:prSet presAssocID="{044B8FB7-E96D-4FE6-AD6B-14A32DF0757C}" presName="Minus" presStyleLbl="alignNode1" presStyleIdx="1" presStyleCnt="2"/>
      <dgm:spPr/>
    </dgm:pt>
    <dgm:pt modelId="{1E31CFD6-39C0-4262-9A69-4D54263DED7E}" type="pres">
      <dgm:prSet presAssocID="{044B8FB7-E96D-4FE6-AD6B-14A32DF0757C}" presName="Divider" presStyleLbl="parChTrans1D1" presStyleIdx="0" presStyleCnt="1"/>
      <dgm:spPr/>
    </dgm:pt>
  </dgm:ptLst>
  <dgm:cxnLst>
    <dgm:cxn modelId="{97672E1B-EAF8-4CF8-8671-93B77FC18C49}" type="presOf" srcId="{044B8FB7-E96D-4FE6-AD6B-14A32DF0757C}" destId="{D3DD2562-1974-4363-BD87-7F3FF5A0AE75}" srcOrd="0" destOrd="0" presId="urn:microsoft.com/office/officeart/2009/3/layout/PlusandMinus"/>
    <dgm:cxn modelId="{9DD6CA3A-58DE-41D1-9166-DE94462A1034}" srcId="{044B8FB7-E96D-4FE6-AD6B-14A32DF0757C}" destId="{F5F3865C-4AF2-4F52-8EC6-C525B343A6A5}" srcOrd="1" destOrd="0" parTransId="{32C70544-1E8A-4A16-A884-1CD5187A338B}" sibTransId="{E8B94236-57F5-4575-9ED0-4FAC5248A84A}"/>
    <dgm:cxn modelId="{33D6DC5F-2C2B-405C-9C93-454B58A26801}" type="presOf" srcId="{B3D4B966-CDF9-4BD4-95EA-7988EB6AC981}" destId="{E7DF530C-FEDA-4D6E-858D-799AC3E5E59E}" srcOrd="0" destOrd="0" presId="urn:microsoft.com/office/officeart/2009/3/layout/PlusandMinus"/>
    <dgm:cxn modelId="{21358F99-1E26-4AC3-B610-C16590DC7A72}" srcId="{044B8FB7-E96D-4FE6-AD6B-14A32DF0757C}" destId="{B3D4B966-CDF9-4BD4-95EA-7988EB6AC981}" srcOrd="0" destOrd="0" parTransId="{2F8179C0-D3CB-44BD-B869-ECE9AA6E8736}" sibTransId="{10B7E637-A0D2-445A-BEDF-490B5D4DA6BB}"/>
    <dgm:cxn modelId="{BECD4BFD-5A6A-47F0-A4FC-B500CF108F1D}" type="presOf" srcId="{F5F3865C-4AF2-4F52-8EC6-C525B343A6A5}" destId="{AA2206DF-323F-47CD-8513-EFCA9609D53D}" srcOrd="0" destOrd="0" presId="urn:microsoft.com/office/officeart/2009/3/layout/PlusandMinus"/>
    <dgm:cxn modelId="{88A75153-C578-46E6-A747-5D0A22AF8DD6}" type="presParOf" srcId="{D3DD2562-1974-4363-BD87-7F3FF5A0AE75}" destId="{0F1310D6-AF29-496D-B2D9-9F26C153EC44}" srcOrd="0" destOrd="0" presId="urn:microsoft.com/office/officeart/2009/3/layout/PlusandMinus"/>
    <dgm:cxn modelId="{BFF4B61C-7B45-4DA6-9809-07B35DE5A16F}" type="presParOf" srcId="{D3DD2562-1974-4363-BD87-7F3FF5A0AE75}" destId="{E7DF530C-FEDA-4D6E-858D-799AC3E5E59E}" srcOrd="1" destOrd="0" presId="urn:microsoft.com/office/officeart/2009/3/layout/PlusandMinus"/>
    <dgm:cxn modelId="{C1FFE130-A4B1-4F9E-93BB-29BE663460C6}" type="presParOf" srcId="{D3DD2562-1974-4363-BD87-7F3FF5A0AE75}" destId="{AA2206DF-323F-47CD-8513-EFCA9609D53D}" srcOrd="2" destOrd="0" presId="urn:microsoft.com/office/officeart/2009/3/layout/PlusandMinus"/>
    <dgm:cxn modelId="{782587ED-C4CD-4504-B8A8-CBE4F8B48DB4}" type="presParOf" srcId="{D3DD2562-1974-4363-BD87-7F3FF5A0AE75}" destId="{38C3C829-A643-4588-89A4-B4487CC0F033}" srcOrd="3" destOrd="0" presId="urn:microsoft.com/office/officeart/2009/3/layout/PlusandMinus"/>
    <dgm:cxn modelId="{E845A71B-1CA1-4A49-86DB-782DD29D047F}" type="presParOf" srcId="{D3DD2562-1974-4363-BD87-7F3FF5A0AE75}" destId="{27084DDD-EA02-49EC-A365-1214C1B2B2FA}" srcOrd="4" destOrd="0" presId="urn:microsoft.com/office/officeart/2009/3/layout/PlusandMinus"/>
    <dgm:cxn modelId="{886D4625-6690-41BF-A28B-016ABF4383CF}" type="presParOf" srcId="{D3DD2562-1974-4363-BD87-7F3FF5A0AE75}" destId="{1E31CFD6-39C0-4262-9A69-4D54263DED7E}" srcOrd="5" destOrd="0" presId="urn:microsoft.com/office/officeart/2009/3/layout/PlusandMinu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90A4A8FB-DE87-4A93-B0C4-BBFAA99AB764}" type="doc">
      <dgm:prSet loTypeId="urn:microsoft.com/office/officeart/2009/3/layout/PlusandMinus" loCatId="relationship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ABCD9876-73F9-4327-B196-71D5010F9689}">
      <dgm:prSet phldrT="[Text]"/>
      <dgm:spPr/>
      <dgm:t>
        <a:bodyPr/>
        <a:lstStyle/>
        <a:p>
          <a:r>
            <a:rPr lang="en-US" b="0" dirty="0"/>
            <a:t>System Convenience</a:t>
          </a:r>
        </a:p>
      </dgm:t>
    </dgm:pt>
    <dgm:pt modelId="{9FD76CF5-053A-42DB-B6E1-D78FE3074250}" type="parTrans" cxnId="{AD0E89CA-D9EB-4FB1-ABB8-7F39A9AB0638}">
      <dgm:prSet/>
      <dgm:spPr/>
      <dgm:t>
        <a:bodyPr/>
        <a:lstStyle/>
        <a:p>
          <a:endParaRPr lang="en-US"/>
        </a:p>
      </dgm:t>
    </dgm:pt>
    <dgm:pt modelId="{E07E149B-E952-45CB-B50A-28D071D83EB7}" type="sibTrans" cxnId="{AD0E89CA-D9EB-4FB1-ABB8-7F39A9AB0638}">
      <dgm:prSet/>
      <dgm:spPr/>
      <dgm:t>
        <a:bodyPr/>
        <a:lstStyle/>
        <a:p>
          <a:endParaRPr lang="en-US"/>
        </a:p>
      </dgm:t>
    </dgm:pt>
    <dgm:pt modelId="{71BF5050-924C-44E4-889D-82DB003274F3}">
      <dgm:prSet phldrT="[Text]"/>
      <dgm:spPr/>
      <dgm:t>
        <a:bodyPr/>
        <a:lstStyle/>
        <a:p>
          <a:r>
            <a:rPr lang="en-US" b="0" dirty="0"/>
            <a:t>External Risks</a:t>
          </a:r>
        </a:p>
      </dgm:t>
    </dgm:pt>
    <dgm:pt modelId="{3772A7B1-C229-4E08-B0DD-A197E0D03C09}" type="parTrans" cxnId="{2388AA61-96BB-4A94-A06C-48AA4E5F640D}">
      <dgm:prSet/>
      <dgm:spPr/>
      <dgm:t>
        <a:bodyPr/>
        <a:lstStyle/>
        <a:p>
          <a:endParaRPr lang="en-US"/>
        </a:p>
      </dgm:t>
    </dgm:pt>
    <dgm:pt modelId="{97C8504A-7571-43FE-8D8E-726F6CC3BC28}" type="sibTrans" cxnId="{2388AA61-96BB-4A94-A06C-48AA4E5F640D}">
      <dgm:prSet/>
      <dgm:spPr/>
      <dgm:t>
        <a:bodyPr/>
        <a:lstStyle/>
        <a:p>
          <a:endParaRPr lang="en-US"/>
        </a:p>
      </dgm:t>
    </dgm:pt>
    <dgm:pt modelId="{9FE0F98C-8B3E-4098-9DFF-9F44E2E0D3FA}" type="pres">
      <dgm:prSet presAssocID="{90A4A8FB-DE87-4A93-B0C4-BBFAA99AB764}" presName="Name0" presStyleCnt="0">
        <dgm:presLayoutVars>
          <dgm:chMax val="2"/>
          <dgm:chPref val="2"/>
          <dgm:dir/>
          <dgm:animOne/>
          <dgm:resizeHandles val="exact"/>
        </dgm:presLayoutVars>
      </dgm:prSet>
      <dgm:spPr/>
    </dgm:pt>
    <dgm:pt modelId="{8912105B-AF81-4541-B11D-56DC9883D47D}" type="pres">
      <dgm:prSet presAssocID="{90A4A8FB-DE87-4A93-B0C4-BBFAA99AB764}" presName="Background" presStyleLbl="bgImgPlace1" presStyleIdx="0" presStyleCnt="1"/>
      <dgm:spPr/>
    </dgm:pt>
    <dgm:pt modelId="{C403FF7A-EBB8-47EC-95D9-3F59C2AE2762}" type="pres">
      <dgm:prSet presAssocID="{90A4A8FB-DE87-4A93-B0C4-BBFAA99AB764}" presName="ParentText1" presStyleLbl="revTx" presStyleIdx="0" presStyleCnt="2">
        <dgm:presLayoutVars>
          <dgm:chMax val="0"/>
          <dgm:chPref val="0"/>
          <dgm:bulletEnabled val="1"/>
        </dgm:presLayoutVars>
      </dgm:prSet>
      <dgm:spPr/>
    </dgm:pt>
    <dgm:pt modelId="{A137FFE2-8269-413A-A878-07CA818FF50A}" type="pres">
      <dgm:prSet presAssocID="{90A4A8FB-DE87-4A93-B0C4-BBFAA99AB764}" presName="ParentText2" presStyleLbl="revTx" presStyleIdx="1" presStyleCnt="2">
        <dgm:presLayoutVars>
          <dgm:chMax val="0"/>
          <dgm:chPref val="0"/>
          <dgm:bulletEnabled val="1"/>
        </dgm:presLayoutVars>
      </dgm:prSet>
      <dgm:spPr/>
    </dgm:pt>
    <dgm:pt modelId="{B0B8FB71-B4EB-4ACD-8D68-D0DA273520BB}" type="pres">
      <dgm:prSet presAssocID="{90A4A8FB-DE87-4A93-B0C4-BBFAA99AB764}" presName="Plus" presStyleLbl="alignNode1" presStyleIdx="0" presStyleCnt="2"/>
      <dgm:spPr/>
    </dgm:pt>
    <dgm:pt modelId="{391E82ED-BC7D-4791-9DFC-30371631C38C}" type="pres">
      <dgm:prSet presAssocID="{90A4A8FB-DE87-4A93-B0C4-BBFAA99AB764}" presName="Minus" presStyleLbl="alignNode1" presStyleIdx="1" presStyleCnt="2"/>
      <dgm:spPr/>
    </dgm:pt>
    <dgm:pt modelId="{43419A82-8970-4502-AEA1-4E5D6CEAA91D}" type="pres">
      <dgm:prSet presAssocID="{90A4A8FB-DE87-4A93-B0C4-BBFAA99AB764}" presName="Divider" presStyleLbl="parChTrans1D1" presStyleIdx="0" presStyleCnt="1"/>
      <dgm:spPr/>
    </dgm:pt>
  </dgm:ptLst>
  <dgm:cxnLst>
    <dgm:cxn modelId="{2388AA61-96BB-4A94-A06C-48AA4E5F640D}" srcId="{90A4A8FB-DE87-4A93-B0C4-BBFAA99AB764}" destId="{71BF5050-924C-44E4-889D-82DB003274F3}" srcOrd="1" destOrd="0" parTransId="{3772A7B1-C229-4E08-B0DD-A197E0D03C09}" sibTransId="{97C8504A-7571-43FE-8D8E-726F6CC3BC28}"/>
    <dgm:cxn modelId="{3326AD67-17F1-441F-85C1-1B1C657791EC}" type="presOf" srcId="{90A4A8FB-DE87-4A93-B0C4-BBFAA99AB764}" destId="{9FE0F98C-8B3E-4098-9DFF-9F44E2E0D3FA}" srcOrd="0" destOrd="0" presId="urn:microsoft.com/office/officeart/2009/3/layout/PlusandMinus"/>
    <dgm:cxn modelId="{B2377356-F96A-49E6-BBEF-70CB1199A89A}" type="presOf" srcId="{ABCD9876-73F9-4327-B196-71D5010F9689}" destId="{C403FF7A-EBB8-47EC-95D9-3F59C2AE2762}" srcOrd="0" destOrd="0" presId="urn:microsoft.com/office/officeart/2009/3/layout/PlusandMinus"/>
    <dgm:cxn modelId="{AD0E89CA-D9EB-4FB1-ABB8-7F39A9AB0638}" srcId="{90A4A8FB-DE87-4A93-B0C4-BBFAA99AB764}" destId="{ABCD9876-73F9-4327-B196-71D5010F9689}" srcOrd="0" destOrd="0" parTransId="{9FD76CF5-053A-42DB-B6E1-D78FE3074250}" sibTransId="{E07E149B-E952-45CB-B50A-28D071D83EB7}"/>
    <dgm:cxn modelId="{939B97F9-9B22-419C-860D-917B64A429A4}" type="presOf" srcId="{71BF5050-924C-44E4-889D-82DB003274F3}" destId="{A137FFE2-8269-413A-A878-07CA818FF50A}" srcOrd="0" destOrd="0" presId="urn:microsoft.com/office/officeart/2009/3/layout/PlusandMinus"/>
    <dgm:cxn modelId="{ABFE3740-C01D-4F0F-BA9C-2A8162C44652}" type="presParOf" srcId="{9FE0F98C-8B3E-4098-9DFF-9F44E2E0D3FA}" destId="{8912105B-AF81-4541-B11D-56DC9883D47D}" srcOrd="0" destOrd="0" presId="urn:microsoft.com/office/officeart/2009/3/layout/PlusandMinus"/>
    <dgm:cxn modelId="{E870A3BA-19A9-410D-9D80-1394CFFA92DB}" type="presParOf" srcId="{9FE0F98C-8B3E-4098-9DFF-9F44E2E0D3FA}" destId="{C403FF7A-EBB8-47EC-95D9-3F59C2AE2762}" srcOrd="1" destOrd="0" presId="urn:microsoft.com/office/officeart/2009/3/layout/PlusandMinus"/>
    <dgm:cxn modelId="{D2D65E97-340A-475F-AF52-0C388AB4FEAA}" type="presParOf" srcId="{9FE0F98C-8B3E-4098-9DFF-9F44E2E0D3FA}" destId="{A137FFE2-8269-413A-A878-07CA818FF50A}" srcOrd="2" destOrd="0" presId="urn:microsoft.com/office/officeart/2009/3/layout/PlusandMinus"/>
    <dgm:cxn modelId="{8FB4FFBC-D6A4-4239-B044-446E2DA48A87}" type="presParOf" srcId="{9FE0F98C-8B3E-4098-9DFF-9F44E2E0D3FA}" destId="{B0B8FB71-B4EB-4ACD-8D68-D0DA273520BB}" srcOrd="3" destOrd="0" presId="urn:microsoft.com/office/officeart/2009/3/layout/PlusandMinus"/>
    <dgm:cxn modelId="{1227522E-6E0C-43D5-B971-3A9E14D1A75D}" type="presParOf" srcId="{9FE0F98C-8B3E-4098-9DFF-9F44E2E0D3FA}" destId="{391E82ED-BC7D-4791-9DFC-30371631C38C}" srcOrd="4" destOrd="0" presId="urn:microsoft.com/office/officeart/2009/3/layout/PlusandMinus"/>
    <dgm:cxn modelId="{85494FBD-5B57-4041-8201-93F508B20548}" type="presParOf" srcId="{9FE0F98C-8B3E-4098-9DFF-9F44E2E0D3FA}" destId="{43419A82-8970-4502-AEA1-4E5D6CEAA91D}" srcOrd="5" destOrd="0" presId="urn:microsoft.com/office/officeart/2009/3/layout/PlusandMinu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90A4A8FB-DE87-4A93-B0C4-BBFAA99AB764}" type="doc">
      <dgm:prSet loTypeId="urn:microsoft.com/office/officeart/2009/3/layout/PlusandMinus" loCatId="relationship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ABCD9876-73F9-4327-B196-71D5010F9689}">
      <dgm:prSet phldrT="[Text]"/>
      <dgm:spPr/>
      <dgm:t>
        <a:bodyPr/>
        <a:lstStyle/>
        <a:p>
          <a:r>
            <a:rPr lang="en-US" b="0" dirty="0"/>
            <a:t>Adaptability</a:t>
          </a:r>
        </a:p>
      </dgm:t>
    </dgm:pt>
    <dgm:pt modelId="{9FD76CF5-053A-42DB-B6E1-D78FE3074250}" type="parTrans" cxnId="{AD0E89CA-D9EB-4FB1-ABB8-7F39A9AB0638}">
      <dgm:prSet/>
      <dgm:spPr/>
      <dgm:t>
        <a:bodyPr/>
        <a:lstStyle/>
        <a:p>
          <a:endParaRPr lang="en-US"/>
        </a:p>
      </dgm:t>
    </dgm:pt>
    <dgm:pt modelId="{E07E149B-E952-45CB-B50A-28D071D83EB7}" type="sibTrans" cxnId="{AD0E89CA-D9EB-4FB1-ABB8-7F39A9AB0638}">
      <dgm:prSet/>
      <dgm:spPr/>
      <dgm:t>
        <a:bodyPr/>
        <a:lstStyle/>
        <a:p>
          <a:endParaRPr lang="en-US"/>
        </a:p>
      </dgm:t>
    </dgm:pt>
    <dgm:pt modelId="{71BF5050-924C-44E4-889D-82DB003274F3}">
      <dgm:prSet phldrT="[Text]"/>
      <dgm:spPr/>
      <dgm:t>
        <a:bodyPr/>
        <a:lstStyle/>
        <a:p>
          <a:r>
            <a:rPr lang="en-US" b="0" dirty="0"/>
            <a:t>System Complexity</a:t>
          </a:r>
        </a:p>
      </dgm:t>
    </dgm:pt>
    <dgm:pt modelId="{3772A7B1-C229-4E08-B0DD-A197E0D03C09}" type="parTrans" cxnId="{2388AA61-96BB-4A94-A06C-48AA4E5F640D}">
      <dgm:prSet/>
      <dgm:spPr/>
      <dgm:t>
        <a:bodyPr/>
        <a:lstStyle/>
        <a:p>
          <a:endParaRPr lang="en-US"/>
        </a:p>
      </dgm:t>
    </dgm:pt>
    <dgm:pt modelId="{97C8504A-7571-43FE-8D8E-726F6CC3BC28}" type="sibTrans" cxnId="{2388AA61-96BB-4A94-A06C-48AA4E5F640D}">
      <dgm:prSet/>
      <dgm:spPr/>
      <dgm:t>
        <a:bodyPr/>
        <a:lstStyle/>
        <a:p>
          <a:endParaRPr lang="en-US"/>
        </a:p>
      </dgm:t>
    </dgm:pt>
    <dgm:pt modelId="{9FE0F98C-8B3E-4098-9DFF-9F44E2E0D3FA}" type="pres">
      <dgm:prSet presAssocID="{90A4A8FB-DE87-4A93-B0C4-BBFAA99AB764}" presName="Name0" presStyleCnt="0">
        <dgm:presLayoutVars>
          <dgm:chMax val="2"/>
          <dgm:chPref val="2"/>
          <dgm:dir/>
          <dgm:animOne/>
          <dgm:resizeHandles val="exact"/>
        </dgm:presLayoutVars>
      </dgm:prSet>
      <dgm:spPr/>
    </dgm:pt>
    <dgm:pt modelId="{8912105B-AF81-4541-B11D-56DC9883D47D}" type="pres">
      <dgm:prSet presAssocID="{90A4A8FB-DE87-4A93-B0C4-BBFAA99AB764}" presName="Background" presStyleLbl="bgImgPlace1" presStyleIdx="0" presStyleCnt="1"/>
      <dgm:spPr/>
    </dgm:pt>
    <dgm:pt modelId="{C403FF7A-EBB8-47EC-95D9-3F59C2AE2762}" type="pres">
      <dgm:prSet presAssocID="{90A4A8FB-DE87-4A93-B0C4-BBFAA99AB764}" presName="ParentText1" presStyleLbl="revTx" presStyleIdx="0" presStyleCnt="2">
        <dgm:presLayoutVars>
          <dgm:chMax val="0"/>
          <dgm:chPref val="0"/>
          <dgm:bulletEnabled val="1"/>
        </dgm:presLayoutVars>
      </dgm:prSet>
      <dgm:spPr/>
    </dgm:pt>
    <dgm:pt modelId="{A137FFE2-8269-413A-A878-07CA818FF50A}" type="pres">
      <dgm:prSet presAssocID="{90A4A8FB-DE87-4A93-B0C4-BBFAA99AB764}" presName="ParentText2" presStyleLbl="revTx" presStyleIdx="1" presStyleCnt="2">
        <dgm:presLayoutVars>
          <dgm:chMax val="0"/>
          <dgm:chPref val="0"/>
          <dgm:bulletEnabled val="1"/>
        </dgm:presLayoutVars>
      </dgm:prSet>
      <dgm:spPr/>
    </dgm:pt>
    <dgm:pt modelId="{B0B8FB71-B4EB-4ACD-8D68-D0DA273520BB}" type="pres">
      <dgm:prSet presAssocID="{90A4A8FB-DE87-4A93-B0C4-BBFAA99AB764}" presName="Plus" presStyleLbl="alignNode1" presStyleIdx="0" presStyleCnt="2"/>
      <dgm:spPr/>
    </dgm:pt>
    <dgm:pt modelId="{391E82ED-BC7D-4791-9DFC-30371631C38C}" type="pres">
      <dgm:prSet presAssocID="{90A4A8FB-DE87-4A93-B0C4-BBFAA99AB764}" presName="Minus" presStyleLbl="alignNode1" presStyleIdx="1" presStyleCnt="2"/>
      <dgm:spPr/>
    </dgm:pt>
    <dgm:pt modelId="{43419A82-8970-4502-AEA1-4E5D6CEAA91D}" type="pres">
      <dgm:prSet presAssocID="{90A4A8FB-DE87-4A93-B0C4-BBFAA99AB764}" presName="Divider" presStyleLbl="parChTrans1D1" presStyleIdx="0" presStyleCnt="1"/>
      <dgm:spPr/>
    </dgm:pt>
  </dgm:ptLst>
  <dgm:cxnLst>
    <dgm:cxn modelId="{2388AA61-96BB-4A94-A06C-48AA4E5F640D}" srcId="{90A4A8FB-DE87-4A93-B0C4-BBFAA99AB764}" destId="{71BF5050-924C-44E4-889D-82DB003274F3}" srcOrd="1" destOrd="0" parTransId="{3772A7B1-C229-4E08-B0DD-A197E0D03C09}" sibTransId="{97C8504A-7571-43FE-8D8E-726F6CC3BC28}"/>
    <dgm:cxn modelId="{3326AD67-17F1-441F-85C1-1B1C657791EC}" type="presOf" srcId="{90A4A8FB-DE87-4A93-B0C4-BBFAA99AB764}" destId="{9FE0F98C-8B3E-4098-9DFF-9F44E2E0D3FA}" srcOrd="0" destOrd="0" presId="urn:microsoft.com/office/officeart/2009/3/layout/PlusandMinus"/>
    <dgm:cxn modelId="{B2377356-F96A-49E6-BBEF-70CB1199A89A}" type="presOf" srcId="{ABCD9876-73F9-4327-B196-71D5010F9689}" destId="{C403FF7A-EBB8-47EC-95D9-3F59C2AE2762}" srcOrd="0" destOrd="0" presId="urn:microsoft.com/office/officeart/2009/3/layout/PlusandMinus"/>
    <dgm:cxn modelId="{AD0E89CA-D9EB-4FB1-ABB8-7F39A9AB0638}" srcId="{90A4A8FB-DE87-4A93-B0C4-BBFAA99AB764}" destId="{ABCD9876-73F9-4327-B196-71D5010F9689}" srcOrd="0" destOrd="0" parTransId="{9FD76CF5-053A-42DB-B6E1-D78FE3074250}" sibTransId="{E07E149B-E952-45CB-B50A-28D071D83EB7}"/>
    <dgm:cxn modelId="{939B97F9-9B22-419C-860D-917B64A429A4}" type="presOf" srcId="{71BF5050-924C-44E4-889D-82DB003274F3}" destId="{A137FFE2-8269-413A-A878-07CA818FF50A}" srcOrd="0" destOrd="0" presId="urn:microsoft.com/office/officeart/2009/3/layout/PlusandMinus"/>
    <dgm:cxn modelId="{ABFE3740-C01D-4F0F-BA9C-2A8162C44652}" type="presParOf" srcId="{9FE0F98C-8B3E-4098-9DFF-9F44E2E0D3FA}" destId="{8912105B-AF81-4541-B11D-56DC9883D47D}" srcOrd="0" destOrd="0" presId="urn:microsoft.com/office/officeart/2009/3/layout/PlusandMinus"/>
    <dgm:cxn modelId="{E870A3BA-19A9-410D-9D80-1394CFFA92DB}" type="presParOf" srcId="{9FE0F98C-8B3E-4098-9DFF-9F44E2E0D3FA}" destId="{C403FF7A-EBB8-47EC-95D9-3F59C2AE2762}" srcOrd="1" destOrd="0" presId="urn:microsoft.com/office/officeart/2009/3/layout/PlusandMinus"/>
    <dgm:cxn modelId="{D2D65E97-340A-475F-AF52-0C388AB4FEAA}" type="presParOf" srcId="{9FE0F98C-8B3E-4098-9DFF-9F44E2E0D3FA}" destId="{A137FFE2-8269-413A-A878-07CA818FF50A}" srcOrd="2" destOrd="0" presId="urn:microsoft.com/office/officeart/2009/3/layout/PlusandMinus"/>
    <dgm:cxn modelId="{8FB4FFBC-D6A4-4239-B044-446E2DA48A87}" type="presParOf" srcId="{9FE0F98C-8B3E-4098-9DFF-9F44E2E0D3FA}" destId="{B0B8FB71-B4EB-4ACD-8D68-D0DA273520BB}" srcOrd="3" destOrd="0" presId="urn:microsoft.com/office/officeart/2009/3/layout/PlusandMinus"/>
    <dgm:cxn modelId="{1227522E-6E0C-43D5-B971-3A9E14D1A75D}" type="presParOf" srcId="{9FE0F98C-8B3E-4098-9DFF-9F44E2E0D3FA}" destId="{391E82ED-BC7D-4791-9DFC-30371631C38C}" srcOrd="4" destOrd="0" presId="urn:microsoft.com/office/officeart/2009/3/layout/PlusandMinus"/>
    <dgm:cxn modelId="{85494FBD-5B57-4041-8201-93F508B20548}" type="presParOf" srcId="{9FE0F98C-8B3E-4098-9DFF-9F44E2E0D3FA}" destId="{43419A82-8970-4502-AEA1-4E5D6CEAA91D}" srcOrd="5" destOrd="0" presId="urn:microsoft.com/office/officeart/2009/3/layout/PlusandMinus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690E30-FD2D-40F1-8409-C489A57BA1A2}">
      <dsp:nvSpPr>
        <dsp:cNvPr id="0" name=""/>
        <dsp:cNvSpPr/>
      </dsp:nvSpPr>
      <dsp:spPr>
        <a:xfrm>
          <a:off x="2052719" y="2933528"/>
          <a:ext cx="108388" cy="108388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84D281-1B6E-4D14-802E-3A9CF19AB5F2}">
      <dsp:nvSpPr>
        <dsp:cNvPr id="0" name=""/>
        <dsp:cNvSpPr/>
      </dsp:nvSpPr>
      <dsp:spPr>
        <a:xfrm>
          <a:off x="1848406" y="3031883"/>
          <a:ext cx="108388" cy="108388"/>
        </a:xfrm>
        <a:prstGeom prst="ellipse">
          <a:avLst/>
        </a:prstGeom>
        <a:solidFill>
          <a:schemeClr val="accent2">
            <a:hueOff val="-731648"/>
            <a:satOff val="-3193"/>
            <a:lumOff val="1747"/>
            <a:alphaOff val="0"/>
          </a:schemeClr>
        </a:solidFill>
        <a:ln w="12700" cap="flat" cmpd="sng" algn="ctr">
          <a:solidFill>
            <a:schemeClr val="accent2">
              <a:hueOff val="-731648"/>
              <a:satOff val="-3193"/>
              <a:lumOff val="174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78E5B9-E2C9-4330-AFAB-835A635E12CD}">
      <dsp:nvSpPr>
        <dsp:cNvPr id="0" name=""/>
        <dsp:cNvSpPr/>
      </dsp:nvSpPr>
      <dsp:spPr>
        <a:xfrm>
          <a:off x="1634338" y="3109571"/>
          <a:ext cx="108388" cy="108388"/>
        </a:xfrm>
        <a:prstGeom prst="ellipse">
          <a:avLst/>
        </a:prstGeom>
        <a:solidFill>
          <a:schemeClr val="accent2">
            <a:hueOff val="-1463296"/>
            <a:satOff val="-6386"/>
            <a:lumOff val="3494"/>
            <a:alphaOff val="0"/>
          </a:schemeClr>
        </a:solidFill>
        <a:ln w="12700" cap="flat" cmpd="sng" algn="ctr">
          <a:solidFill>
            <a:schemeClr val="accent2">
              <a:hueOff val="-1463296"/>
              <a:satOff val="-6386"/>
              <a:lumOff val="349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149CF3-22E9-4FF0-9CE8-4265F6CCCEE4}">
      <dsp:nvSpPr>
        <dsp:cNvPr id="0" name=""/>
        <dsp:cNvSpPr/>
      </dsp:nvSpPr>
      <dsp:spPr>
        <a:xfrm>
          <a:off x="3033638" y="1794990"/>
          <a:ext cx="108388" cy="108388"/>
        </a:xfrm>
        <a:prstGeom prst="ellipse">
          <a:avLst/>
        </a:prstGeom>
        <a:solidFill>
          <a:schemeClr val="accent2">
            <a:hueOff val="-2194944"/>
            <a:satOff val="-9579"/>
            <a:lumOff val="5241"/>
            <a:alphaOff val="0"/>
          </a:schemeClr>
        </a:solidFill>
        <a:ln w="12700" cap="flat" cmpd="sng" algn="ctr">
          <a:solidFill>
            <a:schemeClr val="accent2">
              <a:hueOff val="-2194944"/>
              <a:satOff val="-9579"/>
              <a:lumOff val="524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307021D-70F8-4A12-BB94-96C385AD30D1}">
      <dsp:nvSpPr>
        <dsp:cNvPr id="0" name=""/>
        <dsp:cNvSpPr/>
      </dsp:nvSpPr>
      <dsp:spPr>
        <a:xfrm>
          <a:off x="2951262" y="1995143"/>
          <a:ext cx="108388" cy="108388"/>
        </a:xfrm>
        <a:prstGeom prst="ellipse">
          <a:avLst/>
        </a:prstGeom>
        <a:solidFill>
          <a:schemeClr val="accent2">
            <a:hueOff val="-2926592"/>
            <a:satOff val="-12772"/>
            <a:lumOff val="6988"/>
            <a:alphaOff val="0"/>
          </a:schemeClr>
        </a:solidFill>
        <a:ln w="12700" cap="flat" cmpd="sng" algn="ctr">
          <a:solidFill>
            <a:schemeClr val="accent2">
              <a:hueOff val="-2926592"/>
              <a:satOff val="-12772"/>
              <a:lumOff val="698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5BB709-CAB5-4160-A9B4-A632B4C6FCF8}">
      <dsp:nvSpPr>
        <dsp:cNvPr id="0" name=""/>
        <dsp:cNvSpPr/>
      </dsp:nvSpPr>
      <dsp:spPr>
        <a:xfrm>
          <a:off x="2892733" y="288293"/>
          <a:ext cx="108388" cy="108388"/>
        </a:xfrm>
        <a:prstGeom prst="ellipse">
          <a:avLst/>
        </a:prstGeom>
        <a:solidFill>
          <a:schemeClr val="accent2">
            <a:hueOff val="-3658240"/>
            <a:satOff val="-15965"/>
            <a:lumOff val="8735"/>
            <a:alphaOff val="0"/>
          </a:schemeClr>
        </a:solidFill>
        <a:ln w="12700" cap="flat" cmpd="sng" algn="ctr">
          <a:solidFill>
            <a:schemeClr val="accent2">
              <a:hueOff val="-3658240"/>
              <a:satOff val="-15965"/>
              <a:lumOff val="873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8B5CA6-3FB4-4462-B4F9-08E65EA7C273}">
      <dsp:nvSpPr>
        <dsp:cNvPr id="0" name=""/>
        <dsp:cNvSpPr/>
      </dsp:nvSpPr>
      <dsp:spPr>
        <a:xfrm>
          <a:off x="3043393" y="192618"/>
          <a:ext cx="108388" cy="108388"/>
        </a:xfrm>
        <a:prstGeom prst="ellipse">
          <a:avLst/>
        </a:prstGeom>
        <a:solidFill>
          <a:schemeClr val="accent2">
            <a:hueOff val="-4389888"/>
            <a:satOff val="-19157"/>
            <a:lumOff val="10481"/>
            <a:alphaOff val="0"/>
          </a:schemeClr>
        </a:solidFill>
        <a:ln w="12700" cap="flat" cmpd="sng" algn="ctr">
          <a:solidFill>
            <a:schemeClr val="accent2">
              <a:hueOff val="-4389888"/>
              <a:satOff val="-19157"/>
              <a:lumOff val="1048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AC90E1-8C0E-40E7-98F5-7A3716539D0A}">
      <dsp:nvSpPr>
        <dsp:cNvPr id="0" name=""/>
        <dsp:cNvSpPr/>
      </dsp:nvSpPr>
      <dsp:spPr>
        <a:xfrm>
          <a:off x="3194053" y="96942"/>
          <a:ext cx="108388" cy="108388"/>
        </a:xfrm>
        <a:prstGeom prst="ellipse">
          <a:avLst/>
        </a:prstGeom>
        <a:solidFill>
          <a:schemeClr val="accent2">
            <a:hueOff val="-5121535"/>
            <a:satOff val="-22350"/>
            <a:lumOff val="12228"/>
            <a:alphaOff val="0"/>
          </a:schemeClr>
        </a:solidFill>
        <a:ln w="12700" cap="flat" cmpd="sng" algn="ctr">
          <a:solidFill>
            <a:schemeClr val="accent2">
              <a:hueOff val="-5121535"/>
              <a:satOff val="-22350"/>
              <a:lumOff val="122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95C595-E0CC-490B-9F8A-03111742CCE1}">
      <dsp:nvSpPr>
        <dsp:cNvPr id="0" name=""/>
        <dsp:cNvSpPr/>
      </dsp:nvSpPr>
      <dsp:spPr>
        <a:xfrm>
          <a:off x="3344714" y="192618"/>
          <a:ext cx="108388" cy="108388"/>
        </a:xfrm>
        <a:prstGeom prst="ellipse">
          <a:avLst/>
        </a:prstGeom>
        <a:solidFill>
          <a:schemeClr val="accent2">
            <a:hueOff val="-5853184"/>
            <a:satOff val="-25543"/>
            <a:lumOff val="13975"/>
            <a:alphaOff val="0"/>
          </a:schemeClr>
        </a:solidFill>
        <a:ln w="12700" cap="flat" cmpd="sng" algn="ctr">
          <a:solidFill>
            <a:schemeClr val="accent2">
              <a:hueOff val="-5853184"/>
              <a:satOff val="-25543"/>
              <a:lumOff val="1397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E596635-E005-49CE-9024-59DC632D6E39}">
      <dsp:nvSpPr>
        <dsp:cNvPr id="0" name=""/>
        <dsp:cNvSpPr/>
      </dsp:nvSpPr>
      <dsp:spPr>
        <a:xfrm>
          <a:off x="3495374" y="288293"/>
          <a:ext cx="108388" cy="108388"/>
        </a:xfrm>
        <a:prstGeom prst="ellipse">
          <a:avLst/>
        </a:prstGeom>
        <a:solidFill>
          <a:schemeClr val="accent2">
            <a:hueOff val="-6584831"/>
            <a:satOff val="-28736"/>
            <a:lumOff val="15722"/>
            <a:alphaOff val="0"/>
          </a:schemeClr>
        </a:solidFill>
        <a:ln w="12700" cap="flat" cmpd="sng" algn="ctr">
          <a:solidFill>
            <a:schemeClr val="accent2">
              <a:hueOff val="-6584831"/>
              <a:satOff val="-28736"/>
              <a:lumOff val="1572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960A56-FC35-4E88-BA1A-9E1B9E51935A}">
      <dsp:nvSpPr>
        <dsp:cNvPr id="0" name=""/>
        <dsp:cNvSpPr/>
      </dsp:nvSpPr>
      <dsp:spPr>
        <a:xfrm>
          <a:off x="3194053" y="298626"/>
          <a:ext cx="108388" cy="108388"/>
        </a:xfrm>
        <a:prstGeom prst="ellipse">
          <a:avLst/>
        </a:prstGeom>
        <a:solidFill>
          <a:schemeClr val="accent2">
            <a:hueOff val="-7316479"/>
            <a:satOff val="-31929"/>
            <a:lumOff val="17469"/>
            <a:alphaOff val="0"/>
          </a:schemeClr>
        </a:solidFill>
        <a:ln w="12700" cap="flat" cmpd="sng" algn="ctr">
          <a:solidFill>
            <a:schemeClr val="accent2">
              <a:hueOff val="-7316479"/>
              <a:satOff val="-31929"/>
              <a:lumOff val="1746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B31416D-C072-414F-A8A0-AA50FFF415D5}">
      <dsp:nvSpPr>
        <dsp:cNvPr id="0" name=""/>
        <dsp:cNvSpPr/>
      </dsp:nvSpPr>
      <dsp:spPr>
        <a:xfrm>
          <a:off x="3194053" y="500693"/>
          <a:ext cx="108388" cy="108388"/>
        </a:xfrm>
        <a:prstGeom prst="ellipse">
          <a:avLst/>
        </a:prstGeom>
        <a:solidFill>
          <a:schemeClr val="accent2">
            <a:hueOff val="-8048127"/>
            <a:satOff val="-35122"/>
            <a:lumOff val="19216"/>
            <a:alphaOff val="0"/>
          </a:schemeClr>
        </a:solidFill>
        <a:ln w="12700" cap="flat" cmpd="sng" algn="ctr">
          <a:solidFill>
            <a:schemeClr val="accent2">
              <a:hueOff val="-8048127"/>
              <a:satOff val="-35122"/>
              <a:lumOff val="1921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E51273-4FB3-41F4-A786-A5C69B37D520}">
      <dsp:nvSpPr>
        <dsp:cNvPr id="0" name=""/>
        <dsp:cNvSpPr/>
      </dsp:nvSpPr>
      <dsp:spPr>
        <a:xfrm>
          <a:off x="1105943" y="3340191"/>
          <a:ext cx="2337946" cy="62686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4865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V1</a:t>
          </a:r>
        </a:p>
      </dsp:txBody>
      <dsp:txXfrm>
        <a:off x="1136544" y="3370792"/>
        <a:ext cx="2276744" cy="565663"/>
      </dsp:txXfrm>
    </dsp:sp>
    <dsp:sp modelId="{00E38CD4-EECE-49C7-9135-E98A3C6F8229}">
      <dsp:nvSpPr>
        <dsp:cNvPr id="0" name=""/>
        <dsp:cNvSpPr/>
      </dsp:nvSpPr>
      <dsp:spPr>
        <a:xfrm>
          <a:off x="457778" y="2725572"/>
          <a:ext cx="1083888" cy="1083811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C10F4A3-1AED-4920-B847-6DF65DB7DBD1}">
      <dsp:nvSpPr>
        <dsp:cNvPr id="0" name=""/>
        <dsp:cNvSpPr/>
      </dsp:nvSpPr>
      <dsp:spPr>
        <a:xfrm>
          <a:off x="2609838" y="2526184"/>
          <a:ext cx="2337946" cy="626865"/>
        </a:xfrm>
        <a:prstGeom prst="roundRect">
          <a:avLst/>
        </a:prstGeom>
        <a:solidFill>
          <a:schemeClr val="accent2">
            <a:hueOff val="-4024064"/>
            <a:satOff val="-17561"/>
            <a:lumOff val="960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4865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V2</a:t>
          </a:r>
        </a:p>
      </dsp:txBody>
      <dsp:txXfrm>
        <a:off x="2640439" y="2556785"/>
        <a:ext cx="2276744" cy="565663"/>
      </dsp:txXfrm>
    </dsp:sp>
    <dsp:sp modelId="{FA065D93-036F-4B0B-82C9-C88B87850AEA}">
      <dsp:nvSpPr>
        <dsp:cNvPr id="0" name=""/>
        <dsp:cNvSpPr/>
      </dsp:nvSpPr>
      <dsp:spPr>
        <a:xfrm>
          <a:off x="1961673" y="1911565"/>
          <a:ext cx="1083888" cy="1083811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5E7DC03-1C54-44AC-8A6A-BA0A37B6A2FE}">
      <dsp:nvSpPr>
        <dsp:cNvPr id="0" name=""/>
        <dsp:cNvSpPr/>
      </dsp:nvSpPr>
      <dsp:spPr>
        <a:xfrm>
          <a:off x="3300274" y="1291588"/>
          <a:ext cx="2337946" cy="626865"/>
        </a:xfrm>
        <a:prstGeom prst="roundRect">
          <a:avLst/>
        </a:prstGeom>
        <a:solidFill>
          <a:schemeClr val="accent2">
            <a:hueOff val="-8048127"/>
            <a:satOff val="-35122"/>
            <a:lumOff val="1921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4865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V3</a:t>
          </a:r>
        </a:p>
      </dsp:txBody>
      <dsp:txXfrm>
        <a:off x="3330875" y="1322189"/>
        <a:ext cx="2276744" cy="565663"/>
      </dsp:txXfrm>
    </dsp:sp>
    <dsp:sp modelId="{E4BF1E57-B74E-4BB1-9E86-E35794587C4F}">
      <dsp:nvSpPr>
        <dsp:cNvPr id="0" name=""/>
        <dsp:cNvSpPr/>
      </dsp:nvSpPr>
      <dsp:spPr>
        <a:xfrm>
          <a:off x="2652109" y="676969"/>
          <a:ext cx="1083888" cy="1083811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5696085-8EB2-4513-ADA4-3D4F450E1185}">
      <dsp:nvSpPr>
        <dsp:cNvPr id="0" name=""/>
        <dsp:cNvSpPr/>
      </dsp:nvSpPr>
      <dsp:spPr>
        <a:xfrm>
          <a:off x="497860" y="253965"/>
          <a:ext cx="2666640" cy="2666640"/>
        </a:xfrm>
        <a:prstGeom prst="pie">
          <a:avLst>
            <a:gd name="adj1" fmla="val 16200000"/>
            <a:gd name="adj2" fmla="val 540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Integration Tests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??? Tests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??? Coverage</a:t>
          </a:r>
        </a:p>
      </dsp:txBody>
      <dsp:txXfrm>
        <a:off x="1831180" y="650787"/>
        <a:ext cx="936498" cy="1872997"/>
      </dsp:txXfrm>
    </dsp:sp>
    <dsp:sp modelId="{4C2EBED0-183E-4062-B54B-1E92551CD44A}">
      <dsp:nvSpPr>
        <dsp:cNvPr id="0" name=""/>
        <dsp:cNvSpPr/>
      </dsp:nvSpPr>
      <dsp:spPr>
        <a:xfrm>
          <a:off x="434369" y="253965"/>
          <a:ext cx="2666640" cy="2666640"/>
        </a:xfrm>
        <a:prstGeom prst="pie">
          <a:avLst>
            <a:gd name="adj1" fmla="val 5400000"/>
            <a:gd name="adj2" fmla="val 16200000"/>
          </a:avLst>
        </a:prstGeom>
        <a:solidFill>
          <a:schemeClr val="accent4">
            <a:hueOff val="10712789"/>
            <a:satOff val="4982"/>
            <a:lumOff val="-196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Unit Tests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200+ Tests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100% Branch Coverage</a:t>
          </a:r>
        </a:p>
      </dsp:txBody>
      <dsp:txXfrm>
        <a:off x="815317" y="650787"/>
        <a:ext cx="936498" cy="1872997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1D4365-94DA-43D8-A9F2-FF5B07DF07ED}">
      <dsp:nvSpPr>
        <dsp:cNvPr id="0" name=""/>
        <dsp:cNvSpPr/>
      </dsp:nvSpPr>
      <dsp:spPr>
        <a:xfrm>
          <a:off x="0" y="0"/>
          <a:ext cx="2938525" cy="3174572"/>
        </a:xfrm>
        <a:prstGeom prst="triangl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B579229-5C00-4165-B386-CA272DBE69C9}">
      <dsp:nvSpPr>
        <dsp:cNvPr id="0" name=""/>
        <dsp:cNvSpPr/>
      </dsp:nvSpPr>
      <dsp:spPr>
        <a:xfrm>
          <a:off x="1469262" y="317767"/>
          <a:ext cx="1910041" cy="1128461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Integration Tests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20+ Tests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100% Bugs and Corner cases Coverage</a:t>
          </a:r>
        </a:p>
      </dsp:txBody>
      <dsp:txXfrm>
        <a:off x="1524349" y="372854"/>
        <a:ext cx="1799867" cy="1018287"/>
      </dsp:txXfrm>
    </dsp:sp>
    <dsp:sp modelId="{BE38FB5B-7C4F-4D97-A1E1-E3FEC0FF2C0E}">
      <dsp:nvSpPr>
        <dsp:cNvPr id="0" name=""/>
        <dsp:cNvSpPr/>
      </dsp:nvSpPr>
      <dsp:spPr>
        <a:xfrm>
          <a:off x="1469262" y="1587286"/>
          <a:ext cx="1910041" cy="1128461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-3386187"/>
              <a:satOff val="-3474"/>
              <a:lumOff val="-451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Unit Tests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200+ Tests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/>
            <a:t>100% Branch Coverage</a:t>
          </a:r>
          <a:endParaRPr lang="en-US" sz="1200" kern="1200" dirty="0"/>
        </a:p>
      </dsp:txBody>
      <dsp:txXfrm>
        <a:off x="1524349" y="1642373"/>
        <a:ext cx="1799867" cy="1018287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A39D996-39CD-467A-9A8B-3C849E31C4CB}">
      <dsp:nvSpPr>
        <dsp:cNvPr id="0" name=""/>
        <dsp:cNvSpPr/>
      </dsp:nvSpPr>
      <dsp:spPr>
        <a:xfrm>
          <a:off x="596447" y="345391"/>
          <a:ext cx="2179651" cy="756964"/>
        </a:xfrm>
        <a:prstGeom prst="ellipse">
          <a:avLst/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52983C7-A884-4180-8F2F-70BB355A66F7}">
      <dsp:nvSpPr>
        <dsp:cNvPr id="0" name=""/>
        <dsp:cNvSpPr/>
      </dsp:nvSpPr>
      <dsp:spPr>
        <a:xfrm>
          <a:off x="1478445" y="2198940"/>
          <a:ext cx="422413" cy="270344"/>
        </a:xfrm>
        <a:prstGeom prst="down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43DD390-4ADF-42BF-B2B0-2BC3537E2E13}">
      <dsp:nvSpPr>
        <dsp:cNvPr id="0" name=""/>
        <dsp:cNvSpPr/>
      </dsp:nvSpPr>
      <dsp:spPr>
        <a:xfrm>
          <a:off x="675860" y="2415215"/>
          <a:ext cx="2027583" cy="5068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solidFill>
                <a:schemeClr val="bg1"/>
              </a:solidFill>
            </a:rPr>
            <a:t>Elasticsearch</a:t>
          </a:r>
        </a:p>
      </dsp:txBody>
      <dsp:txXfrm>
        <a:off x="675860" y="2415215"/>
        <a:ext cx="2027583" cy="506895"/>
      </dsp:txXfrm>
    </dsp:sp>
    <dsp:sp modelId="{170BE5F5-CB52-4256-AFFE-589B4036DFD7}">
      <dsp:nvSpPr>
        <dsp:cNvPr id="0" name=""/>
        <dsp:cNvSpPr/>
      </dsp:nvSpPr>
      <dsp:spPr>
        <a:xfrm>
          <a:off x="1388894" y="1160817"/>
          <a:ext cx="760343" cy="760343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bg1"/>
              </a:solidFill>
            </a:rPr>
            <a:t>Build On Commit</a:t>
          </a:r>
        </a:p>
      </dsp:txBody>
      <dsp:txXfrm>
        <a:off x="1500244" y="1272167"/>
        <a:ext cx="537643" cy="537643"/>
      </dsp:txXfrm>
    </dsp:sp>
    <dsp:sp modelId="{0EF86A6E-1CE4-45FE-BD5A-BE73ACF90A9D}">
      <dsp:nvSpPr>
        <dsp:cNvPr id="0" name=""/>
        <dsp:cNvSpPr/>
      </dsp:nvSpPr>
      <dsp:spPr>
        <a:xfrm>
          <a:off x="844826" y="590391"/>
          <a:ext cx="760343" cy="760343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bg1"/>
              </a:solidFill>
            </a:rPr>
            <a:t>Build On Commit</a:t>
          </a:r>
        </a:p>
      </dsp:txBody>
      <dsp:txXfrm>
        <a:off x="956176" y="701741"/>
        <a:ext cx="537643" cy="537643"/>
      </dsp:txXfrm>
    </dsp:sp>
    <dsp:sp modelId="{066EA968-2AC3-4683-970F-A5768F2FA4B0}">
      <dsp:nvSpPr>
        <dsp:cNvPr id="0" name=""/>
        <dsp:cNvSpPr/>
      </dsp:nvSpPr>
      <dsp:spPr>
        <a:xfrm>
          <a:off x="1622066" y="406556"/>
          <a:ext cx="760343" cy="760343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bg1"/>
              </a:solidFill>
            </a:rPr>
            <a:t>Build On Commit</a:t>
          </a:r>
        </a:p>
      </dsp:txBody>
      <dsp:txXfrm>
        <a:off x="1733416" y="517906"/>
        <a:ext cx="537643" cy="537643"/>
      </dsp:txXfrm>
    </dsp:sp>
    <dsp:sp modelId="{942EBDC9-3286-455D-816C-42FDAE536DEE}">
      <dsp:nvSpPr>
        <dsp:cNvPr id="0" name=""/>
        <dsp:cNvSpPr/>
      </dsp:nvSpPr>
      <dsp:spPr>
        <a:xfrm>
          <a:off x="506895" y="252460"/>
          <a:ext cx="2365513" cy="1892410"/>
        </a:xfrm>
        <a:prstGeom prst="funnel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7C526E-9A6C-4CD4-9DA5-5A0F6CA602D5}">
      <dsp:nvSpPr>
        <dsp:cNvPr id="0" name=""/>
        <dsp:cNvSpPr/>
      </dsp:nvSpPr>
      <dsp:spPr>
        <a:xfrm>
          <a:off x="402623" y="0"/>
          <a:ext cx="1142845" cy="634914"/>
        </a:xfrm>
        <a:prstGeom prst="roundRect">
          <a:avLst>
            <a:gd name="adj" fmla="val 10000"/>
          </a:avLst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Day</a:t>
          </a:r>
        </a:p>
      </dsp:txBody>
      <dsp:txXfrm>
        <a:off x="421219" y="18596"/>
        <a:ext cx="1105653" cy="597722"/>
      </dsp:txXfrm>
    </dsp:sp>
    <dsp:sp modelId="{3E98BAD4-141D-4C4E-A1B5-B8330B0FE20C}">
      <dsp:nvSpPr>
        <dsp:cNvPr id="0" name=""/>
        <dsp:cNvSpPr/>
      </dsp:nvSpPr>
      <dsp:spPr>
        <a:xfrm>
          <a:off x="2053400" y="0"/>
          <a:ext cx="1142845" cy="634914"/>
        </a:xfrm>
        <a:prstGeom prst="roundRect">
          <a:avLst>
            <a:gd name="adj" fmla="val 10000"/>
          </a:avLst>
        </a:prstGeom>
        <a:solidFill>
          <a:schemeClr val="accent4">
            <a:tint val="40000"/>
            <a:alpha val="90000"/>
            <a:hueOff val="3740052"/>
            <a:satOff val="1411"/>
            <a:lumOff val="4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3740052"/>
              <a:satOff val="1411"/>
              <a:lumOff val="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Night</a:t>
          </a:r>
        </a:p>
      </dsp:txBody>
      <dsp:txXfrm>
        <a:off x="2071996" y="18596"/>
        <a:ext cx="1105653" cy="597722"/>
      </dsp:txXfrm>
    </dsp:sp>
    <dsp:sp modelId="{E4B52D17-0770-4282-A010-AEB795EBFB84}">
      <dsp:nvSpPr>
        <dsp:cNvPr id="0" name=""/>
        <dsp:cNvSpPr/>
      </dsp:nvSpPr>
      <dsp:spPr>
        <a:xfrm>
          <a:off x="1561342" y="2698386"/>
          <a:ext cx="476185" cy="476185"/>
        </a:xfrm>
        <a:prstGeom prst="triangle">
          <a:avLst/>
        </a:prstGeom>
        <a:solidFill>
          <a:schemeClr val="accent4">
            <a:tint val="40000"/>
            <a:alpha val="90000"/>
            <a:hueOff val="7480103"/>
            <a:satOff val="2821"/>
            <a:lumOff val="8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7480103"/>
              <a:satOff val="2821"/>
              <a:lumOff val="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EA35B65-1379-4743-BEF3-A7CA10E0F141}">
      <dsp:nvSpPr>
        <dsp:cNvPr id="0" name=""/>
        <dsp:cNvSpPr/>
      </dsp:nvSpPr>
      <dsp:spPr>
        <a:xfrm>
          <a:off x="370877" y="2499023"/>
          <a:ext cx="2857114" cy="193013"/>
        </a:xfrm>
        <a:prstGeom prst="rect">
          <a:avLst/>
        </a:prstGeom>
        <a:solidFill>
          <a:schemeClr val="accent4">
            <a:tint val="40000"/>
            <a:alpha val="90000"/>
            <a:hueOff val="11220155"/>
            <a:satOff val="4232"/>
            <a:lumOff val="12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11220155"/>
              <a:satOff val="4232"/>
              <a:lumOff val="1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740EA50-076E-4E91-83E3-4DA6F3036FE3}">
      <dsp:nvSpPr>
        <dsp:cNvPr id="0" name=""/>
        <dsp:cNvSpPr/>
      </dsp:nvSpPr>
      <dsp:spPr>
        <a:xfrm>
          <a:off x="2053400" y="1942838"/>
          <a:ext cx="1142845" cy="533328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Integration Tests</a:t>
          </a:r>
        </a:p>
      </dsp:txBody>
      <dsp:txXfrm>
        <a:off x="2079435" y="1968873"/>
        <a:ext cx="1090775" cy="481258"/>
      </dsp:txXfrm>
    </dsp:sp>
    <dsp:sp modelId="{C49E9EF9-756A-43F4-AAE8-8D6FAF9A37E0}">
      <dsp:nvSpPr>
        <dsp:cNvPr id="0" name=""/>
        <dsp:cNvSpPr/>
      </dsp:nvSpPr>
      <dsp:spPr>
        <a:xfrm>
          <a:off x="2053400" y="1371415"/>
          <a:ext cx="1142845" cy="533328"/>
        </a:xfrm>
        <a:prstGeom prst="roundRect">
          <a:avLst/>
        </a:prstGeom>
        <a:solidFill>
          <a:schemeClr val="accent4">
            <a:hueOff val="2142558"/>
            <a:satOff val="996"/>
            <a:lumOff val="-39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Integration Tests</a:t>
          </a:r>
        </a:p>
      </dsp:txBody>
      <dsp:txXfrm>
        <a:off x="2079435" y="1397450"/>
        <a:ext cx="1090775" cy="481258"/>
      </dsp:txXfrm>
    </dsp:sp>
    <dsp:sp modelId="{5F7A610D-EE90-406E-A3CA-5A4FCDA5351F}">
      <dsp:nvSpPr>
        <dsp:cNvPr id="0" name=""/>
        <dsp:cNvSpPr/>
      </dsp:nvSpPr>
      <dsp:spPr>
        <a:xfrm>
          <a:off x="2053400" y="799992"/>
          <a:ext cx="1142845" cy="533328"/>
        </a:xfrm>
        <a:prstGeom prst="roundRect">
          <a:avLst/>
        </a:prstGeom>
        <a:solidFill>
          <a:schemeClr val="accent4">
            <a:hueOff val="4285116"/>
            <a:satOff val="1993"/>
            <a:lumOff val="-78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Integration Tests</a:t>
          </a:r>
        </a:p>
      </dsp:txBody>
      <dsp:txXfrm>
        <a:off x="2079435" y="826027"/>
        <a:ext cx="1090775" cy="481258"/>
      </dsp:txXfrm>
    </dsp:sp>
    <dsp:sp modelId="{E751396A-F37F-4528-90FA-4E864F7C409E}">
      <dsp:nvSpPr>
        <dsp:cNvPr id="0" name=""/>
        <dsp:cNvSpPr/>
      </dsp:nvSpPr>
      <dsp:spPr>
        <a:xfrm>
          <a:off x="402623" y="1942838"/>
          <a:ext cx="1142845" cy="533328"/>
        </a:xfrm>
        <a:prstGeom prst="roundRect">
          <a:avLst/>
        </a:prstGeom>
        <a:solidFill>
          <a:schemeClr val="accent4">
            <a:hueOff val="6427673"/>
            <a:satOff val="2989"/>
            <a:lumOff val="-117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Unit Tests</a:t>
          </a:r>
        </a:p>
      </dsp:txBody>
      <dsp:txXfrm>
        <a:off x="428658" y="1968873"/>
        <a:ext cx="1090775" cy="481258"/>
      </dsp:txXfrm>
    </dsp:sp>
    <dsp:sp modelId="{41B4826E-2C29-43AC-8D44-4CF0108FB064}">
      <dsp:nvSpPr>
        <dsp:cNvPr id="0" name=""/>
        <dsp:cNvSpPr/>
      </dsp:nvSpPr>
      <dsp:spPr>
        <a:xfrm>
          <a:off x="402623" y="1371415"/>
          <a:ext cx="1142845" cy="533328"/>
        </a:xfrm>
        <a:prstGeom prst="roundRect">
          <a:avLst/>
        </a:prstGeom>
        <a:solidFill>
          <a:schemeClr val="accent4">
            <a:hueOff val="8570231"/>
            <a:satOff val="3986"/>
            <a:lumOff val="-156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Unit Tests</a:t>
          </a:r>
        </a:p>
      </dsp:txBody>
      <dsp:txXfrm>
        <a:off x="428658" y="1397450"/>
        <a:ext cx="1090775" cy="481258"/>
      </dsp:txXfrm>
    </dsp:sp>
    <dsp:sp modelId="{D5C2491C-1C53-4C35-A45D-6BD5B2AA17DB}">
      <dsp:nvSpPr>
        <dsp:cNvPr id="0" name=""/>
        <dsp:cNvSpPr/>
      </dsp:nvSpPr>
      <dsp:spPr>
        <a:xfrm>
          <a:off x="402623" y="799992"/>
          <a:ext cx="1142845" cy="533328"/>
        </a:xfrm>
        <a:prstGeom prst="roundRect">
          <a:avLst/>
        </a:prstGeom>
        <a:solidFill>
          <a:schemeClr val="accent4">
            <a:hueOff val="10712789"/>
            <a:satOff val="4982"/>
            <a:lumOff val="-196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Unit Tests</a:t>
          </a:r>
        </a:p>
      </dsp:txBody>
      <dsp:txXfrm>
        <a:off x="428658" y="826027"/>
        <a:ext cx="1090775" cy="481258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4BC67C-5A02-4FC3-8696-9079E258BAAB}">
      <dsp:nvSpPr>
        <dsp:cNvPr id="0" name=""/>
        <dsp:cNvSpPr/>
      </dsp:nvSpPr>
      <dsp:spPr>
        <a:xfrm>
          <a:off x="0" y="292366"/>
          <a:ext cx="3598870" cy="5103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312" tIns="249936" rIns="279312" bIns="85344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 err="1"/>
            <a:t>SearchRequestEntity</a:t>
          </a:r>
          <a:endParaRPr lang="en-US" sz="1200" kern="1200" dirty="0"/>
        </a:p>
      </dsp:txBody>
      <dsp:txXfrm>
        <a:off x="0" y="292366"/>
        <a:ext cx="3598870" cy="510300"/>
      </dsp:txXfrm>
    </dsp:sp>
    <dsp:sp modelId="{C96C94A6-4954-47F2-B108-E52BA6E625FB}">
      <dsp:nvSpPr>
        <dsp:cNvPr id="0" name=""/>
        <dsp:cNvSpPr/>
      </dsp:nvSpPr>
      <dsp:spPr>
        <a:xfrm>
          <a:off x="179943" y="115246"/>
          <a:ext cx="2519209" cy="35424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20" tIns="0" rIns="95220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Domain</a:t>
          </a:r>
        </a:p>
      </dsp:txBody>
      <dsp:txXfrm>
        <a:off x="197236" y="132539"/>
        <a:ext cx="2484623" cy="319654"/>
      </dsp:txXfrm>
    </dsp:sp>
    <dsp:sp modelId="{62AE0D2E-42A0-48B0-B299-0BEBE193C9E1}">
      <dsp:nvSpPr>
        <dsp:cNvPr id="0" name=""/>
        <dsp:cNvSpPr/>
      </dsp:nvSpPr>
      <dsp:spPr>
        <a:xfrm>
          <a:off x="0" y="1044586"/>
          <a:ext cx="3598870" cy="5103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2682709"/>
              <a:satOff val="-11707"/>
              <a:lumOff val="640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312" tIns="249936" rIns="279312" bIns="85344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 err="1"/>
            <a:t>SearchRequestUseCase</a:t>
          </a:r>
          <a:endParaRPr lang="en-US" sz="1200" kern="1200" dirty="0"/>
        </a:p>
      </dsp:txBody>
      <dsp:txXfrm>
        <a:off x="0" y="1044586"/>
        <a:ext cx="3598870" cy="510300"/>
      </dsp:txXfrm>
    </dsp:sp>
    <dsp:sp modelId="{CEFF05B3-F967-4B43-93F1-C56D1B551F58}">
      <dsp:nvSpPr>
        <dsp:cNvPr id="0" name=""/>
        <dsp:cNvSpPr/>
      </dsp:nvSpPr>
      <dsp:spPr>
        <a:xfrm>
          <a:off x="179943" y="867466"/>
          <a:ext cx="2519209" cy="354240"/>
        </a:xfrm>
        <a:prstGeom prst="roundRect">
          <a:avLst/>
        </a:prstGeom>
        <a:solidFill>
          <a:schemeClr val="accent2">
            <a:hueOff val="-2682709"/>
            <a:satOff val="-11707"/>
            <a:lumOff val="640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20" tIns="0" rIns="95220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Application</a:t>
          </a:r>
        </a:p>
      </dsp:txBody>
      <dsp:txXfrm>
        <a:off x="197236" y="884759"/>
        <a:ext cx="2484623" cy="319654"/>
      </dsp:txXfrm>
    </dsp:sp>
    <dsp:sp modelId="{E647FF7D-7377-4354-AB97-F44D060AF774}">
      <dsp:nvSpPr>
        <dsp:cNvPr id="0" name=""/>
        <dsp:cNvSpPr/>
      </dsp:nvSpPr>
      <dsp:spPr>
        <a:xfrm>
          <a:off x="0" y="1796806"/>
          <a:ext cx="3598870" cy="5103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5365418"/>
              <a:satOff val="-23415"/>
              <a:lumOff val="1281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312" tIns="249936" rIns="279312" bIns="85344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 err="1"/>
            <a:t>SearchRequestDao</a:t>
          </a:r>
          <a:endParaRPr lang="en-US" sz="1200" kern="1200" dirty="0"/>
        </a:p>
      </dsp:txBody>
      <dsp:txXfrm>
        <a:off x="0" y="1796806"/>
        <a:ext cx="3598870" cy="510300"/>
      </dsp:txXfrm>
    </dsp:sp>
    <dsp:sp modelId="{67516FEC-9571-4312-851E-6358F8342046}">
      <dsp:nvSpPr>
        <dsp:cNvPr id="0" name=""/>
        <dsp:cNvSpPr/>
      </dsp:nvSpPr>
      <dsp:spPr>
        <a:xfrm>
          <a:off x="179943" y="1619685"/>
          <a:ext cx="2519209" cy="354240"/>
        </a:xfrm>
        <a:prstGeom prst="roundRect">
          <a:avLst/>
        </a:prstGeom>
        <a:solidFill>
          <a:schemeClr val="accent2">
            <a:hueOff val="-5365418"/>
            <a:satOff val="-23415"/>
            <a:lumOff val="1281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20" tIns="0" rIns="95220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DAL</a:t>
          </a:r>
        </a:p>
      </dsp:txBody>
      <dsp:txXfrm>
        <a:off x="197236" y="1636978"/>
        <a:ext cx="2484623" cy="319654"/>
      </dsp:txXfrm>
    </dsp:sp>
    <dsp:sp modelId="{B2663A82-049D-4F2E-A60A-9CA9FFF0F463}">
      <dsp:nvSpPr>
        <dsp:cNvPr id="0" name=""/>
        <dsp:cNvSpPr/>
      </dsp:nvSpPr>
      <dsp:spPr>
        <a:xfrm>
          <a:off x="0" y="2549026"/>
          <a:ext cx="3598870" cy="5103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8048127"/>
              <a:satOff val="-35122"/>
              <a:lumOff val="1921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312" tIns="249936" rIns="279312" bIns="85344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 err="1"/>
            <a:t>SearchRequestDto</a:t>
          </a:r>
          <a:endParaRPr lang="en-US" sz="1200" kern="1200" dirty="0"/>
        </a:p>
      </dsp:txBody>
      <dsp:txXfrm>
        <a:off x="0" y="2549026"/>
        <a:ext cx="3598870" cy="510300"/>
      </dsp:txXfrm>
    </dsp:sp>
    <dsp:sp modelId="{15A0B664-5546-4BC0-83D2-14AE8A52CD50}">
      <dsp:nvSpPr>
        <dsp:cNvPr id="0" name=""/>
        <dsp:cNvSpPr/>
      </dsp:nvSpPr>
      <dsp:spPr>
        <a:xfrm>
          <a:off x="179943" y="2371905"/>
          <a:ext cx="2519209" cy="354240"/>
        </a:xfrm>
        <a:prstGeom prst="roundRect">
          <a:avLst/>
        </a:prstGeom>
        <a:solidFill>
          <a:schemeClr val="accent2">
            <a:hueOff val="-8048127"/>
            <a:satOff val="-35122"/>
            <a:lumOff val="1921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20" tIns="0" rIns="95220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Presentation</a:t>
          </a:r>
        </a:p>
      </dsp:txBody>
      <dsp:txXfrm>
        <a:off x="197236" y="2389198"/>
        <a:ext cx="2484623" cy="319654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9BE3F4-FAD5-4360-B471-58861FB639C7}">
      <dsp:nvSpPr>
        <dsp:cNvPr id="0" name=""/>
        <dsp:cNvSpPr/>
      </dsp:nvSpPr>
      <dsp:spPr>
        <a:xfrm>
          <a:off x="1231488" y="1720143"/>
          <a:ext cx="1135893" cy="113589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Domain</a:t>
          </a:r>
        </a:p>
      </dsp:txBody>
      <dsp:txXfrm>
        <a:off x="1397836" y="1886491"/>
        <a:ext cx="803197" cy="803197"/>
      </dsp:txXfrm>
    </dsp:sp>
    <dsp:sp modelId="{3A759266-2353-470D-9CC0-4C4F7CB2AFC4}">
      <dsp:nvSpPr>
        <dsp:cNvPr id="0" name=""/>
        <dsp:cNvSpPr/>
      </dsp:nvSpPr>
      <dsp:spPr>
        <a:xfrm rot="12900000">
          <a:off x="456764" y="1506989"/>
          <a:ext cx="916620" cy="323729"/>
        </a:xfrm>
        <a:prstGeom prst="lef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64398C-AB6C-4F99-9F1C-40D9EB2ABA6C}">
      <dsp:nvSpPr>
        <dsp:cNvPr id="0" name=""/>
        <dsp:cNvSpPr/>
      </dsp:nvSpPr>
      <dsp:spPr>
        <a:xfrm>
          <a:off x="99" y="974338"/>
          <a:ext cx="1079098" cy="863278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Application</a:t>
          </a:r>
        </a:p>
      </dsp:txBody>
      <dsp:txXfrm>
        <a:off x="25384" y="999623"/>
        <a:ext cx="1028528" cy="812708"/>
      </dsp:txXfrm>
    </dsp:sp>
    <dsp:sp modelId="{4D82778D-83DA-43A1-B80D-6BE96D44174D}">
      <dsp:nvSpPr>
        <dsp:cNvPr id="0" name=""/>
        <dsp:cNvSpPr/>
      </dsp:nvSpPr>
      <dsp:spPr>
        <a:xfrm rot="16200000">
          <a:off x="1341124" y="1046620"/>
          <a:ext cx="916620" cy="323729"/>
        </a:xfrm>
        <a:prstGeom prst="leftArrow">
          <a:avLst>
            <a:gd name="adj1" fmla="val 60000"/>
            <a:gd name="adj2" fmla="val 50000"/>
          </a:avLst>
        </a:prstGeom>
        <a:solidFill>
          <a:schemeClr val="accent2">
            <a:hueOff val="-4024064"/>
            <a:satOff val="-17561"/>
            <a:lumOff val="960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B9B659-263F-46E3-BEB8-E5B5A09CE178}">
      <dsp:nvSpPr>
        <dsp:cNvPr id="0" name=""/>
        <dsp:cNvSpPr/>
      </dsp:nvSpPr>
      <dsp:spPr>
        <a:xfrm>
          <a:off x="1259885" y="318535"/>
          <a:ext cx="1079098" cy="863278"/>
        </a:xfrm>
        <a:prstGeom prst="roundRect">
          <a:avLst>
            <a:gd name="adj" fmla="val 10000"/>
          </a:avLst>
        </a:prstGeom>
        <a:solidFill>
          <a:schemeClr val="accent2">
            <a:hueOff val="-4024064"/>
            <a:satOff val="-17561"/>
            <a:lumOff val="960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DAL</a:t>
          </a:r>
        </a:p>
      </dsp:txBody>
      <dsp:txXfrm>
        <a:off x="1285170" y="343820"/>
        <a:ext cx="1028528" cy="812708"/>
      </dsp:txXfrm>
    </dsp:sp>
    <dsp:sp modelId="{AB414EB0-B511-4FB0-8168-C5A9F46BF69E}">
      <dsp:nvSpPr>
        <dsp:cNvPr id="0" name=""/>
        <dsp:cNvSpPr/>
      </dsp:nvSpPr>
      <dsp:spPr>
        <a:xfrm rot="19500000">
          <a:off x="2225485" y="1506989"/>
          <a:ext cx="916620" cy="323729"/>
        </a:xfrm>
        <a:prstGeom prst="leftArrow">
          <a:avLst>
            <a:gd name="adj1" fmla="val 60000"/>
            <a:gd name="adj2" fmla="val 50000"/>
          </a:avLst>
        </a:prstGeom>
        <a:solidFill>
          <a:schemeClr val="accent2">
            <a:hueOff val="-8048127"/>
            <a:satOff val="-35122"/>
            <a:lumOff val="19216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D994468-D357-467B-A270-3909B5F201E7}">
      <dsp:nvSpPr>
        <dsp:cNvPr id="0" name=""/>
        <dsp:cNvSpPr/>
      </dsp:nvSpPr>
      <dsp:spPr>
        <a:xfrm>
          <a:off x="2519672" y="974338"/>
          <a:ext cx="1079098" cy="863278"/>
        </a:xfrm>
        <a:prstGeom prst="roundRect">
          <a:avLst>
            <a:gd name="adj" fmla="val 10000"/>
          </a:avLst>
        </a:prstGeom>
        <a:solidFill>
          <a:schemeClr val="accent2">
            <a:hueOff val="-8048127"/>
            <a:satOff val="-35122"/>
            <a:lumOff val="1921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Presentation</a:t>
          </a:r>
        </a:p>
      </dsp:txBody>
      <dsp:txXfrm>
        <a:off x="2544957" y="999623"/>
        <a:ext cx="1028528" cy="812708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B38D56-E94D-4B50-AC49-8697908069CD}">
      <dsp:nvSpPr>
        <dsp:cNvPr id="0" name=""/>
        <dsp:cNvSpPr/>
      </dsp:nvSpPr>
      <dsp:spPr>
        <a:xfrm rot="5400000">
          <a:off x="-402035" y="1302843"/>
          <a:ext cx="1786975" cy="21628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2FDA7B01-4BDA-4ECC-8199-8A90EBBE29B7}">
      <dsp:nvSpPr>
        <dsp:cNvPr id="0" name=""/>
        <dsp:cNvSpPr/>
      </dsp:nvSpPr>
      <dsp:spPr>
        <a:xfrm>
          <a:off x="3092" y="153601"/>
          <a:ext cx="2403212" cy="144192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Found bugs on production after Elasticsearch update</a:t>
          </a:r>
        </a:p>
      </dsp:txBody>
      <dsp:txXfrm>
        <a:off x="45325" y="195834"/>
        <a:ext cx="2318746" cy="1357461"/>
      </dsp:txXfrm>
    </dsp:sp>
    <dsp:sp modelId="{BE9D779B-6821-4C15-87F9-E6A9DA54CAD2}">
      <dsp:nvSpPr>
        <dsp:cNvPr id="0" name=""/>
        <dsp:cNvSpPr/>
      </dsp:nvSpPr>
      <dsp:spPr>
        <a:xfrm>
          <a:off x="499168" y="2204048"/>
          <a:ext cx="3180838" cy="216289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7FCE0C43-8E39-4EA2-9C9A-225188FF73E8}">
      <dsp:nvSpPr>
        <dsp:cNvPr id="0" name=""/>
        <dsp:cNvSpPr/>
      </dsp:nvSpPr>
      <dsp:spPr>
        <a:xfrm>
          <a:off x="3092" y="1956010"/>
          <a:ext cx="2403212" cy="144192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Tests doesn’t track changes in Elasticsearch</a:t>
          </a:r>
        </a:p>
      </dsp:txBody>
      <dsp:txXfrm>
        <a:off x="45325" y="1998243"/>
        <a:ext cx="2318746" cy="1357461"/>
      </dsp:txXfrm>
    </dsp:sp>
    <dsp:sp modelId="{5444D34D-F238-4D38-B6BD-3A9798D479AB}">
      <dsp:nvSpPr>
        <dsp:cNvPr id="0" name=""/>
        <dsp:cNvSpPr/>
      </dsp:nvSpPr>
      <dsp:spPr>
        <a:xfrm rot="16200000">
          <a:off x="2794236" y="1302843"/>
          <a:ext cx="1786975" cy="21628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23D8A4E8-6D7A-4145-8B04-CB0D8FC931F4}">
      <dsp:nvSpPr>
        <dsp:cNvPr id="0" name=""/>
        <dsp:cNvSpPr/>
      </dsp:nvSpPr>
      <dsp:spPr>
        <a:xfrm>
          <a:off x="3199364" y="1956010"/>
          <a:ext cx="2403212" cy="1441927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All tests are independent from Elasticsearch</a:t>
          </a:r>
        </a:p>
      </dsp:txBody>
      <dsp:txXfrm>
        <a:off x="3241597" y="1998243"/>
        <a:ext cx="2318746" cy="1357461"/>
      </dsp:txXfrm>
    </dsp:sp>
    <dsp:sp modelId="{5519F3A3-EC44-432F-832D-097D00C0937E}">
      <dsp:nvSpPr>
        <dsp:cNvPr id="0" name=""/>
        <dsp:cNvSpPr/>
      </dsp:nvSpPr>
      <dsp:spPr>
        <a:xfrm>
          <a:off x="3199364" y="153601"/>
          <a:ext cx="2403212" cy="1441927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Easy to run these tests</a:t>
          </a:r>
        </a:p>
      </dsp:txBody>
      <dsp:txXfrm>
        <a:off x="3241597" y="195834"/>
        <a:ext cx="2318746" cy="135746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1A3DB2-E34A-4FB3-A49D-053B5D5B34F5}">
      <dsp:nvSpPr>
        <dsp:cNvPr id="0" name=""/>
        <dsp:cNvSpPr/>
      </dsp:nvSpPr>
      <dsp:spPr>
        <a:xfrm>
          <a:off x="548640" y="935836"/>
          <a:ext cx="5303520" cy="2740826"/>
        </a:xfrm>
        <a:prstGeom prst="rect">
          <a:avLst/>
        </a:prstGeom>
        <a:solidFill>
          <a:schemeClr val="accent3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2D9FA36-2A28-41EB-A011-65EB77387752}">
      <dsp:nvSpPr>
        <dsp:cNvPr id="0" name=""/>
        <dsp:cNvSpPr/>
      </dsp:nvSpPr>
      <dsp:spPr>
        <a:xfrm>
          <a:off x="707136" y="1256379"/>
          <a:ext cx="2462784" cy="23447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/>
            <a:t>Security</a:t>
          </a:r>
        </a:p>
      </dsp:txBody>
      <dsp:txXfrm>
        <a:off x="707136" y="1256379"/>
        <a:ext cx="2462784" cy="2344743"/>
      </dsp:txXfrm>
    </dsp:sp>
    <dsp:sp modelId="{4CF9A212-70E6-4500-A3E8-A27306590E4E}">
      <dsp:nvSpPr>
        <dsp:cNvPr id="0" name=""/>
        <dsp:cNvSpPr/>
      </dsp:nvSpPr>
      <dsp:spPr>
        <a:xfrm>
          <a:off x="3224784" y="1256379"/>
          <a:ext cx="2462784" cy="23447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/>
            <a:t>Complexity</a:t>
          </a:r>
        </a:p>
      </dsp:txBody>
      <dsp:txXfrm>
        <a:off x="3224784" y="1256379"/>
        <a:ext cx="2462784" cy="2344743"/>
      </dsp:txXfrm>
    </dsp:sp>
    <dsp:sp modelId="{7DB2BAFF-F07D-41F0-80AF-B3847AA2ED51}">
      <dsp:nvSpPr>
        <dsp:cNvPr id="0" name=""/>
        <dsp:cNvSpPr/>
      </dsp:nvSpPr>
      <dsp:spPr>
        <a:xfrm>
          <a:off x="0" y="387336"/>
          <a:ext cx="1036320" cy="1036320"/>
        </a:xfrm>
        <a:prstGeom prst="plus">
          <a:avLst>
            <a:gd name="adj" fmla="val 3281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1EF925-058A-4CE3-A53B-ABDB532BCEFB}">
      <dsp:nvSpPr>
        <dsp:cNvPr id="0" name=""/>
        <dsp:cNvSpPr/>
      </dsp:nvSpPr>
      <dsp:spPr>
        <a:xfrm>
          <a:off x="5120640" y="760022"/>
          <a:ext cx="975360" cy="334247"/>
        </a:xfrm>
        <a:prstGeom prst="rect">
          <a:avLst/>
        </a:prstGeom>
        <a:solidFill>
          <a:schemeClr val="accent3">
            <a:hueOff val="-3386187"/>
            <a:satOff val="-3474"/>
            <a:lumOff val="-4510"/>
            <a:alphaOff val="0"/>
          </a:schemeClr>
        </a:solidFill>
        <a:ln w="12700" cap="flat" cmpd="sng" algn="ctr">
          <a:solidFill>
            <a:schemeClr val="accent3">
              <a:hueOff val="-3386187"/>
              <a:satOff val="-3474"/>
              <a:lumOff val="-451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CD2AE06-0A6D-49EA-8511-5C64AACEBE75}">
      <dsp:nvSpPr>
        <dsp:cNvPr id="0" name=""/>
        <dsp:cNvSpPr/>
      </dsp:nvSpPr>
      <dsp:spPr>
        <a:xfrm>
          <a:off x="3200400" y="1261393"/>
          <a:ext cx="609" cy="2239456"/>
        </a:xfrm>
        <a:prstGeom prst="line">
          <a:avLst/>
        </a:pr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E4DD6A-0FE1-4731-9FF9-6365D06D6652}">
      <dsp:nvSpPr>
        <dsp:cNvPr id="0" name=""/>
        <dsp:cNvSpPr/>
      </dsp:nvSpPr>
      <dsp:spPr>
        <a:xfrm>
          <a:off x="758140" y="0"/>
          <a:ext cx="1863024" cy="709723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Concrete Problems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SSO via SAML</a:t>
          </a:r>
        </a:p>
      </dsp:txBody>
      <dsp:txXfrm>
        <a:off x="778927" y="20787"/>
        <a:ext cx="1821450" cy="668149"/>
      </dsp:txXfrm>
    </dsp:sp>
    <dsp:sp modelId="{BF8565D8-4B83-4B46-B5C6-CE51703A773A}">
      <dsp:nvSpPr>
        <dsp:cNvPr id="0" name=""/>
        <dsp:cNvSpPr/>
      </dsp:nvSpPr>
      <dsp:spPr>
        <a:xfrm rot="5400000">
          <a:off x="1556579" y="727466"/>
          <a:ext cx="266146" cy="319375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 rot="-5400000">
        <a:off x="1593840" y="754080"/>
        <a:ext cx="191625" cy="186302"/>
      </dsp:txXfrm>
    </dsp:sp>
    <dsp:sp modelId="{8C5C8990-9072-45D8-AB26-E3F0A5DD2640}">
      <dsp:nvSpPr>
        <dsp:cNvPr id="0" name=""/>
        <dsp:cNvSpPr/>
      </dsp:nvSpPr>
      <dsp:spPr>
        <a:xfrm>
          <a:off x="758140" y="1064585"/>
          <a:ext cx="1863024" cy="709723"/>
        </a:xfrm>
        <a:prstGeom prst="roundRect">
          <a:avLst>
            <a:gd name="adj" fmla="val 10000"/>
          </a:avLst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 dirty="0"/>
        </a:p>
      </dsp:txBody>
      <dsp:txXfrm>
        <a:off x="778927" y="1085372"/>
        <a:ext cx="1821450" cy="668149"/>
      </dsp:txXfrm>
    </dsp:sp>
    <dsp:sp modelId="{80D1B6B7-D80D-44FA-BE2B-27D289C846C0}">
      <dsp:nvSpPr>
        <dsp:cNvPr id="0" name=""/>
        <dsp:cNvSpPr/>
      </dsp:nvSpPr>
      <dsp:spPr>
        <a:xfrm rot="5400000">
          <a:off x="1556579" y="1792051"/>
          <a:ext cx="266146" cy="319375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-8048127"/>
            <a:satOff val="-35122"/>
            <a:lumOff val="19216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 rot="-5400000">
        <a:off x="1593840" y="1818665"/>
        <a:ext cx="191625" cy="186302"/>
      </dsp:txXfrm>
    </dsp:sp>
    <dsp:sp modelId="{3D220C18-52C7-4B2F-9DF6-3231F0BBE662}">
      <dsp:nvSpPr>
        <dsp:cNvPr id="0" name=""/>
        <dsp:cNvSpPr/>
      </dsp:nvSpPr>
      <dsp:spPr>
        <a:xfrm>
          <a:off x="758140" y="2129170"/>
          <a:ext cx="1863024" cy="709723"/>
        </a:xfrm>
        <a:prstGeom prst="roundRect">
          <a:avLst>
            <a:gd name="adj" fmla="val 10000"/>
          </a:avLst>
        </a:prstGeom>
        <a:solidFill>
          <a:schemeClr val="accent2">
            <a:hueOff val="-8048127"/>
            <a:satOff val="-35122"/>
            <a:lumOff val="1921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Concrete Solution</a:t>
          </a:r>
        </a:p>
      </dsp:txBody>
      <dsp:txXfrm>
        <a:off x="778927" y="2149957"/>
        <a:ext cx="1821450" cy="66814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C8D4E3-308D-4B1E-8C90-1924917AEE3A}">
      <dsp:nvSpPr>
        <dsp:cNvPr id="0" name=""/>
        <dsp:cNvSpPr/>
      </dsp:nvSpPr>
      <dsp:spPr>
        <a:xfrm>
          <a:off x="734244" y="0"/>
          <a:ext cx="2253372" cy="709723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Abstract Contradictions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(+) Security / (-) Complexity</a:t>
          </a:r>
        </a:p>
      </dsp:txBody>
      <dsp:txXfrm>
        <a:off x="755031" y="20787"/>
        <a:ext cx="2211798" cy="668149"/>
      </dsp:txXfrm>
    </dsp:sp>
    <dsp:sp modelId="{FEE126BF-E433-4AD9-87CB-6C93B84DA293}">
      <dsp:nvSpPr>
        <dsp:cNvPr id="0" name=""/>
        <dsp:cNvSpPr/>
      </dsp:nvSpPr>
      <dsp:spPr>
        <a:xfrm rot="5400000">
          <a:off x="1727857" y="727466"/>
          <a:ext cx="266146" cy="319375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 rot="-5400000">
        <a:off x="1765118" y="754080"/>
        <a:ext cx="191625" cy="186302"/>
      </dsp:txXfrm>
    </dsp:sp>
    <dsp:sp modelId="{9B1FD88A-8D50-46D4-BC71-A27D8D270B50}">
      <dsp:nvSpPr>
        <dsp:cNvPr id="0" name=""/>
        <dsp:cNvSpPr/>
      </dsp:nvSpPr>
      <dsp:spPr>
        <a:xfrm>
          <a:off x="734244" y="1064585"/>
          <a:ext cx="2253372" cy="709723"/>
        </a:xfrm>
        <a:prstGeom prst="roundRect">
          <a:avLst>
            <a:gd name="adj" fmla="val 10000"/>
          </a:avLst>
        </a:prstGeom>
        <a:solidFill>
          <a:schemeClr val="accent2">
            <a:hueOff val="-4024064"/>
            <a:satOff val="-17561"/>
            <a:lumOff val="960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TRIZ tools</a:t>
          </a:r>
        </a:p>
      </dsp:txBody>
      <dsp:txXfrm>
        <a:off x="755031" y="1085372"/>
        <a:ext cx="2211798" cy="668149"/>
      </dsp:txXfrm>
    </dsp:sp>
    <dsp:sp modelId="{61D8C68C-9D4F-4947-B7BF-15DCD5C28C40}">
      <dsp:nvSpPr>
        <dsp:cNvPr id="0" name=""/>
        <dsp:cNvSpPr/>
      </dsp:nvSpPr>
      <dsp:spPr>
        <a:xfrm rot="5400000">
          <a:off x="1727857" y="1792051"/>
          <a:ext cx="266146" cy="319375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-8048127"/>
            <a:satOff val="-35122"/>
            <a:lumOff val="19216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 rot="-5400000">
        <a:off x="1765118" y="1818665"/>
        <a:ext cx="191625" cy="186302"/>
      </dsp:txXfrm>
    </dsp:sp>
    <dsp:sp modelId="{176C882E-3914-4DC9-97C7-5BFF04365776}">
      <dsp:nvSpPr>
        <dsp:cNvPr id="0" name=""/>
        <dsp:cNvSpPr/>
      </dsp:nvSpPr>
      <dsp:spPr>
        <a:xfrm>
          <a:off x="734244" y="2129170"/>
          <a:ext cx="2253372" cy="709723"/>
        </a:xfrm>
        <a:prstGeom prst="roundRect">
          <a:avLst>
            <a:gd name="adj" fmla="val 10000"/>
          </a:avLst>
        </a:prstGeom>
        <a:solidFill>
          <a:schemeClr val="accent2">
            <a:hueOff val="-8048127"/>
            <a:satOff val="-35122"/>
            <a:lumOff val="1921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Invention Ideas</a:t>
          </a:r>
        </a:p>
      </dsp:txBody>
      <dsp:txXfrm>
        <a:off x="755031" y="2149957"/>
        <a:ext cx="2211798" cy="66814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09051B-11F0-4A05-AFA4-E1425D793519}">
      <dsp:nvSpPr>
        <dsp:cNvPr id="0" name=""/>
        <dsp:cNvSpPr/>
      </dsp:nvSpPr>
      <dsp:spPr>
        <a:xfrm>
          <a:off x="5357" y="1551582"/>
          <a:ext cx="1601390" cy="960834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Frontend: Search Page</a:t>
          </a:r>
        </a:p>
      </dsp:txBody>
      <dsp:txXfrm>
        <a:off x="33499" y="1579724"/>
        <a:ext cx="1545106" cy="904550"/>
      </dsp:txXfrm>
    </dsp:sp>
    <dsp:sp modelId="{DAA9F3EC-8C5E-4130-A2F0-1297FE988105}">
      <dsp:nvSpPr>
        <dsp:cNvPr id="0" name=""/>
        <dsp:cNvSpPr/>
      </dsp:nvSpPr>
      <dsp:spPr>
        <a:xfrm>
          <a:off x="1766887" y="1833427"/>
          <a:ext cx="339494" cy="397144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1766887" y="1912856"/>
        <a:ext cx="237646" cy="238286"/>
      </dsp:txXfrm>
    </dsp:sp>
    <dsp:sp modelId="{607D0260-96DE-4E09-BB10-6B07BD4FBE69}">
      <dsp:nvSpPr>
        <dsp:cNvPr id="0" name=""/>
        <dsp:cNvSpPr/>
      </dsp:nvSpPr>
      <dsp:spPr>
        <a:xfrm>
          <a:off x="2247304" y="1551582"/>
          <a:ext cx="1601390" cy="960834"/>
        </a:xfrm>
        <a:prstGeom prst="roundRect">
          <a:avLst>
            <a:gd name="adj" fmla="val 10000"/>
          </a:avLst>
        </a:prstGeom>
        <a:solidFill>
          <a:schemeClr val="accent2">
            <a:hueOff val="-4024064"/>
            <a:satOff val="-17561"/>
            <a:lumOff val="960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Backend: Search API</a:t>
          </a:r>
        </a:p>
      </dsp:txBody>
      <dsp:txXfrm>
        <a:off x="2275446" y="1579724"/>
        <a:ext cx="1545106" cy="904550"/>
      </dsp:txXfrm>
    </dsp:sp>
    <dsp:sp modelId="{13B3E85B-930F-4CD7-99D8-E59B6DBB6FC6}">
      <dsp:nvSpPr>
        <dsp:cNvPr id="0" name=""/>
        <dsp:cNvSpPr/>
      </dsp:nvSpPr>
      <dsp:spPr>
        <a:xfrm>
          <a:off x="4008834" y="1833427"/>
          <a:ext cx="339494" cy="397144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-8048127"/>
            <a:satOff val="-35122"/>
            <a:lumOff val="19216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4008834" y="1912856"/>
        <a:ext cx="237646" cy="238286"/>
      </dsp:txXfrm>
    </dsp:sp>
    <dsp:sp modelId="{564340FB-FA70-4CF0-A5C1-EEBB763B2A7F}">
      <dsp:nvSpPr>
        <dsp:cNvPr id="0" name=""/>
        <dsp:cNvSpPr/>
      </dsp:nvSpPr>
      <dsp:spPr>
        <a:xfrm>
          <a:off x="4489251" y="1551582"/>
          <a:ext cx="1601390" cy="960834"/>
        </a:xfrm>
        <a:prstGeom prst="roundRect">
          <a:avLst>
            <a:gd name="adj" fmla="val 10000"/>
          </a:avLst>
        </a:prstGeom>
        <a:solidFill>
          <a:schemeClr val="accent2">
            <a:hueOff val="-8048127"/>
            <a:satOff val="-35122"/>
            <a:lumOff val="1921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Elasticsearch</a:t>
          </a:r>
        </a:p>
      </dsp:txBody>
      <dsp:txXfrm>
        <a:off x="4517393" y="1579724"/>
        <a:ext cx="1545106" cy="90455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BBF661-F405-4EC5-969E-604A21D82904}">
      <dsp:nvSpPr>
        <dsp:cNvPr id="0" name=""/>
        <dsp:cNvSpPr/>
      </dsp:nvSpPr>
      <dsp:spPr>
        <a:xfrm>
          <a:off x="548640" y="935836"/>
          <a:ext cx="5303520" cy="2740826"/>
        </a:xfrm>
        <a:prstGeom prst="rect">
          <a:avLst/>
        </a:prstGeom>
        <a:solidFill>
          <a:schemeClr val="accent3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1762468-E082-452D-9636-E34EB4625BE4}">
      <dsp:nvSpPr>
        <dsp:cNvPr id="0" name=""/>
        <dsp:cNvSpPr/>
      </dsp:nvSpPr>
      <dsp:spPr>
        <a:xfrm>
          <a:off x="707136" y="1256379"/>
          <a:ext cx="2462784" cy="23447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Easy to run these tests</a:t>
          </a:r>
        </a:p>
      </dsp:txBody>
      <dsp:txXfrm>
        <a:off x="707136" y="1256379"/>
        <a:ext cx="2462784" cy="2344743"/>
      </dsp:txXfrm>
    </dsp:sp>
    <dsp:sp modelId="{6DD62CDE-EADA-4CB2-B700-7975D938646D}">
      <dsp:nvSpPr>
        <dsp:cNvPr id="0" name=""/>
        <dsp:cNvSpPr/>
      </dsp:nvSpPr>
      <dsp:spPr>
        <a:xfrm>
          <a:off x="3224784" y="1256379"/>
          <a:ext cx="2462784" cy="23447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Tests doesn’t track changes in Elasticsearch</a:t>
          </a:r>
        </a:p>
      </dsp:txBody>
      <dsp:txXfrm>
        <a:off x="3224784" y="1256379"/>
        <a:ext cx="2462784" cy="2344743"/>
      </dsp:txXfrm>
    </dsp:sp>
    <dsp:sp modelId="{525D33ED-370E-4E40-8E71-50E33BC37512}">
      <dsp:nvSpPr>
        <dsp:cNvPr id="0" name=""/>
        <dsp:cNvSpPr/>
      </dsp:nvSpPr>
      <dsp:spPr>
        <a:xfrm>
          <a:off x="0" y="387336"/>
          <a:ext cx="1036320" cy="1036320"/>
        </a:xfrm>
        <a:prstGeom prst="plus">
          <a:avLst>
            <a:gd name="adj" fmla="val 3281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20240F-4CE2-437A-96BE-DC3BDE562E12}">
      <dsp:nvSpPr>
        <dsp:cNvPr id="0" name=""/>
        <dsp:cNvSpPr/>
      </dsp:nvSpPr>
      <dsp:spPr>
        <a:xfrm>
          <a:off x="5120640" y="760022"/>
          <a:ext cx="975360" cy="334247"/>
        </a:xfrm>
        <a:prstGeom prst="rect">
          <a:avLst/>
        </a:prstGeom>
        <a:solidFill>
          <a:schemeClr val="accent3">
            <a:hueOff val="-3386187"/>
            <a:satOff val="-3474"/>
            <a:lumOff val="-4510"/>
            <a:alphaOff val="0"/>
          </a:schemeClr>
        </a:solidFill>
        <a:ln w="12700" cap="flat" cmpd="sng" algn="ctr">
          <a:solidFill>
            <a:schemeClr val="accent3">
              <a:hueOff val="-3386187"/>
              <a:satOff val="-3474"/>
              <a:lumOff val="-451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4605299-E589-4697-BF3F-D895ADB12F5B}">
      <dsp:nvSpPr>
        <dsp:cNvPr id="0" name=""/>
        <dsp:cNvSpPr/>
      </dsp:nvSpPr>
      <dsp:spPr>
        <a:xfrm>
          <a:off x="3200400" y="1261393"/>
          <a:ext cx="609" cy="2239456"/>
        </a:xfrm>
        <a:prstGeom prst="line">
          <a:avLst/>
        </a:pr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1310D6-AF29-496D-B2D9-9F26C153EC44}">
      <dsp:nvSpPr>
        <dsp:cNvPr id="0" name=""/>
        <dsp:cNvSpPr/>
      </dsp:nvSpPr>
      <dsp:spPr>
        <a:xfrm>
          <a:off x="548640" y="935836"/>
          <a:ext cx="5303520" cy="2740826"/>
        </a:xfrm>
        <a:prstGeom prst="rect">
          <a:avLst/>
        </a:prstGeom>
        <a:solidFill>
          <a:schemeClr val="accent3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7DF530C-FEDA-4D6E-858D-799AC3E5E59E}">
      <dsp:nvSpPr>
        <dsp:cNvPr id="0" name=""/>
        <dsp:cNvSpPr/>
      </dsp:nvSpPr>
      <dsp:spPr>
        <a:xfrm>
          <a:off x="707136" y="1256379"/>
          <a:ext cx="2462784" cy="23447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2865" tIns="62865" rIns="62865" bIns="62865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Easy to deal with API changes</a:t>
          </a:r>
        </a:p>
      </dsp:txBody>
      <dsp:txXfrm>
        <a:off x="707136" y="1256379"/>
        <a:ext cx="2462784" cy="2344743"/>
      </dsp:txXfrm>
    </dsp:sp>
    <dsp:sp modelId="{AA2206DF-323F-47CD-8513-EFCA9609D53D}">
      <dsp:nvSpPr>
        <dsp:cNvPr id="0" name=""/>
        <dsp:cNvSpPr/>
      </dsp:nvSpPr>
      <dsp:spPr>
        <a:xfrm>
          <a:off x="3224784" y="1256379"/>
          <a:ext cx="2462784" cy="23447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2865" tIns="62865" rIns="62865" bIns="62865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Have to write mappings and duplicate changes</a:t>
          </a:r>
        </a:p>
      </dsp:txBody>
      <dsp:txXfrm>
        <a:off x="3224784" y="1256379"/>
        <a:ext cx="2462784" cy="2344743"/>
      </dsp:txXfrm>
    </dsp:sp>
    <dsp:sp modelId="{38C3C829-A643-4588-89A4-B4487CC0F033}">
      <dsp:nvSpPr>
        <dsp:cNvPr id="0" name=""/>
        <dsp:cNvSpPr/>
      </dsp:nvSpPr>
      <dsp:spPr>
        <a:xfrm>
          <a:off x="0" y="387336"/>
          <a:ext cx="1036320" cy="1036320"/>
        </a:xfrm>
        <a:prstGeom prst="plus">
          <a:avLst>
            <a:gd name="adj" fmla="val 3281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7084DDD-EA02-49EC-A365-1214C1B2B2FA}">
      <dsp:nvSpPr>
        <dsp:cNvPr id="0" name=""/>
        <dsp:cNvSpPr/>
      </dsp:nvSpPr>
      <dsp:spPr>
        <a:xfrm>
          <a:off x="5120640" y="760022"/>
          <a:ext cx="975360" cy="334247"/>
        </a:xfrm>
        <a:prstGeom prst="rect">
          <a:avLst/>
        </a:prstGeom>
        <a:solidFill>
          <a:schemeClr val="accent3">
            <a:hueOff val="-3386187"/>
            <a:satOff val="-3474"/>
            <a:lumOff val="-4510"/>
            <a:alphaOff val="0"/>
          </a:schemeClr>
        </a:solidFill>
        <a:ln w="12700" cap="flat" cmpd="sng" algn="ctr">
          <a:solidFill>
            <a:schemeClr val="accent3">
              <a:hueOff val="-3386187"/>
              <a:satOff val="-3474"/>
              <a:lumOff val="-451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E31CFD6-39C0-4262-9A69-4D54263DED7E}">
      <dsp:nvSpPr>
        <dsp:cNvPr id="0" name=""/>
        <dsp:cNvSpPr/>
      </dsp:nvSpPr>
      <dsp:spPr>
        <a:xfrm>
          <a:off x="3200400" y="1261393"/>
          <a:ext cx="609" cy="2239456"/>
        </a:xfrm>
        <a:prstGeom prst="line">
          <a:avLst/>
        </a:pr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12105B-AF81-4541-B11D-56DC9883D47D}">
      <dsp:nvSpPr>
        <dsp:cNvPr id="0" name=""/>
        <dsp:cNvSpPr/>
      </dsp:nvSpPr>
      <dsp:spPr>
        <a:xfrm>
          <a:off x="334967" y="962893"/>
          <a:ext cx="3238020" cy="1673389"/>
        </a:xfrm>
        <a:prstGeom prst="rect">
          <a:avLst/>
        </a:prstGeom>
        <a:solidFill>
          <a:schemeClr val="accent3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403FF7A-EBB8-47EC-95D9-3F59C2AE2762}">
      <dsp:nvSpPr>
        <dsp:cNvPr id="0" name=""/>
        <dsp:cNvSpPr/>
      </dsp:nvSpPr>
      <dsp:spPr>
        <a:xfrm>
          <a:off x="431736" y="1158598"/>
          <a:ext cx="1503632" cy="14315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005" tIns="40005" rIns="40005" bIns="40005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0" kern="1200" dirty="0"/>
            <a:t>System Convenience</a:t>
          </a:r>
        </a:p>
      </dsp:txBody>
      <dsp:txXfrm>
        <a:off x="431736" y="1158598"/>
        <a:ext cx="1503632" cy="1431564"/>
      </dsp:txXfrm>
    </dsp:sp>
    <dsp:sp modelId="{A137FFE2-8269-413A-A878-07CA818FF50A}">
      <dsp:nvSpPr>
        <dsp:cNvPr id="0" name=""/>
        <dsp:cNvSpPr/>
      </dsp:nvSpPr>
      <dsp:spPr>
        <a:xfrm>
          <a:off x="1968865" y="1158598"/>
          <a:ext cx="1503632" cy="14315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005" tIns="40005" rIns="40005" bIns="40005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0" kern="1200" dirty="0"/>
            <a:t>External Risks</a:t>
          </a:r>
        </a:p>
      </dsp:txBody>
      <dsp:txXfrm>
        <a:off x="1968865" y="1158598"/>
        <a:ext cx="1503632" cy="1431564"/>
      </dsp:txXfrm>
    </dsp:sp>
    <dsp:sp modelId="{B0B8FB71-B4EB-4ACD-8D68-D0DA273520BB}">
      <dsp:nvSpPr>
        <dsp:cNvPr id="0" name=""/>
        <dsp:cNvSpPr/>
      </dsp:nvSpPr>
      <dsp:spPr>
        <a:xfrm>
          <a:off x="0" y="628011"/>
          <a:ext cx="632716" cy="632716"/>
        </a:xfrm>
        <a:prstGeom prst="plus">
          <a:avLst>
            <a:gd name="adj" fmla="val 3281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1E82ED-BC7D-4791-9DFC-30371631C38C}">
      <dsp:nvSpPr>
        <dsp:cNvPr id="0" name=""/>
        <dsp:cNvSpPr/>
      </dsp:nvSpPr>
      <dsp:spPr>
        <a:xfrm>
          <a:off x="3126364" y="855551"/>
          <a:ext cx="595498" cy="204071"/>
        </a:xfrm>
        <a:prstGeom prst="rect">
          <a:avLst/>
        </a:prstGeom>
        <a:solidFill>
          <a:schemeClr val="accent3">
            <a:hueOff val="-3386187"/>
            <a:satOff val="-3474"/>
            <a:lumOff val="-4510"/>
            <a:alphaOff val="0"/>
          </a:schemeClr>
        </a:solidFill>
        <a:ln w="12700" cap="flat" cmpd="sng" algn="ctr">
          <a:solidFill>
            <a:schemeClr val="accent3">
              <a:hueOff val="-3386187"/>
              <a:satOff val="-3474"/>
              <a:lumOff val="-451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419A82-8970-4502-AEA1-4E5D6CEAA91D}">
      <dsp:nvSpPr>
        <dsp:cNvPr id="0" name=""/>
        <dsp:cNvSpPr/>
      </dsp:nvSpPr>
      <dsp:spPr>
        <a:xfrm>
          <a:off x="1953978" y="1161659"/>
          <a:ext cx="372" cy="1367281"/>
        </a:xfrm>
        <a:prstGeom prst="line">
          <a:avLst/>
        </a:pr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12105B-AF81-4541-B11D-56DC9883D47D}">
      <dsp:nvSpPr>
        <dsp:cNvPr id="0" name=""/>
        <dsp:cNvSpPr/>
      </dsp:nvSpPr>
      <dsp:spPr>
        <a:xfrm>
          <a:off x="334967" y="962893"/>
          <a:ext cx="3238020" cy="1673389"/>
        </a:xfrm>
        <a:prstGeom prst="rect">
          <a:avLst/>
        </a:prstGeom>
        <a:solidFill>
          <a:schemeClr val="accent3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403FF7A-EBB8-47EC-95D9-3F59C2AE2762}">
      <dsp:nvSpPr>
        <dsp:cNvPr id="0" name=""/>
        <dsp:cNvSpPr/>
      </dsp:nvSpPr>
      <dsp:spPr>
        <a:xfrm>
          <a:off x="431736" y="1158598"/>
          <a:ext cx="1503632" cy="14315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dirty="0"/>
            <a:t>Adaptability</a:t>
          </a:r>
        </a:p>
      </dsp:txBody>
      <dsp:txXfrm>
        <a:off x="431736" y="1158598"/>
        <a:ext cx="1503632" cy="1431564"/>
      </dsp:txXfrm>
    </dsp:sp>
    <dsp:sp modelId="{A137FFE2-8269-413A-A878-07CA818FF50A}">
      <dsp:nvSpPr>
        <dsp:cNvPr id="0" name=""/>
        <dsp:cNvSpPr/>
      </dsp:nvSpPr>
      <dsp:spPr>
        <a:xfrm>
          <a:off x="1968865" y="1158598"/>
          <a:ext cx="1503632" cy="14315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dirty="0"/>
            <a:t>System Complexity</a:t>
          </a:r>
        </a:p>
      </dsp:txBody>
      <dsp:txXfrm>
        <a:off x="1968865" y="1158598"/>
        <a:ext cx="1503632" cy="1431564"/>
      </dsp:txXfrm>
    </dsp:sp>
    <dsp:sp modelId="{B0B8FB71-B4EB-4ACD-8D68-D0DA273520BB}">
      <dsp:nvSpPr>
        <dsp:cNvPr id="0" name=""/>
        <dsp:cNvSpPr/>
      </dsp:nvSpPr>
      <dsp:spPr>
        <a:xfrm>
          <a:off x="0" y="628011"/>
          <a:ext cx="632716" cy="632716"/>
        </a:xfrm>
        <a:prstGeom prst="plus">
          <a:avLst>
            <a:gd name="adj" fmla="val 3281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1E82ED-BC7D-4791-9DFC-30371631C38C}">
      <dsp:nvSpPr>
        <dsp:cNvPr id="0" name=""/>
        <dsp:cNvSpPr/>
      </dsp:nvSpPr>
      <dsp:spPr>
        <a:xfrm>
          <a:off x="3126364" y="855551"/>
          <a:ext cx="595498" cy="204071"/>
        </a:xfrm>
        <a:prstGeom prst="rect">
          <a:avLst/>
        </a:prstGeom>
        <a:solidFill>
          <a:schemeClr val="accent3">
            <a:hueOff val="-3386187"/>
            <a:satOff val="-3474"/>
            <a:lumOff val="-4510"/>
            <a:alphaOff val="0"/>
          </a:schemeClr>
        </a:solidFill>
        <a:ln w="12700" cap="flat" cmpd="sng" algn="ctr">
          <a:solidFill>
            <a:schemeClr val="accent3">
              <a:hueOff val="-3386187"/>
              <a:satOff val="-3474"/>
              <a:lumOff val="-451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419A82-8970-4502-AEA1-4E5D6CEAA91D}">
      <dsp:nvSpPr>
        <dsp:cNvPr id="0" name=""/>
        <dsp:cNvSpPr/>
      </dsp:nvSpPr>
      <dsp:spPr>
        <a:xfrm>
          <a:off x="1953978" y="1161659"/>
          <a:ext cx="372" cy="1367281"/>
        </a:xfrm>
        <a:prstGeom prst="line">
          <a:avLst/>
        </a:pr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AscendingPictureAccentProcess">
  <dgm:title val=""/>
  <dgm:desc val=""/>
  <dgm:catLst>
    <dgm:cat type="process" pri="22500"/>
    <dgm:cat type="picture" pri="16000"/>
    <dgm:cat type="pictureconvert" pri="1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choose name="Name3">
          <dgm:if name="Name4" func="var" arg="dir" op="equ" val="norm">
            <dgm:choose name="Name5">
              <dgm:if name="Name6" axis="des" func="maxDepth" op="gt" val="1">
                <dgm:alg type="composite">
                  <dgm:param type="ar" val="2.7"/>
                </dgm:alg>
                <dgm:constrLst>
                  <dgm:constr type="primFontSz" for="ch" forName="parTx1" op="equ" val="65"/>
                  <dgm:constr type="primFontSz" for="ch" forName="desTx1" op="equ" val="65"/>
                  <dgm:constr type="userD" refType="w" fact="0.0247"/>
                  <dgm:constr type="l" for="ch" forName="parTx1" refType="w" fact="0.2711"/>
                  <dgm:constr type="t" for="ch" forName="parTx1" refType="h" fact="0.9603"/>
                  <dgm:constr type="w" for="ch" forName="parTx1" refType="w" fact="0.5325"/>
                  <dgm:constr type="h" for="ch" forName="parTx1" refType="h" fact="0.3856"/>
                  <dgm:constr type="ctrX" for="ch" forName="picture1" refType="w" fact="0.2469"/>
                  <dgm:constr type="ctrY" for="ch" forName="picture1" refType="h" fact="0.9"/>
                  <dgm:constr type="w" for="ch" forName="picture1" refType="w" fact="0.2469"/>
                  <dgm:constr type="h" for="ch" forName="picture1" refType="h" fact="0.6667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</dgm:constrLst>
              </dgm:if>
              <dgm:else name="Name7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userD" refType="w" fact="0.0333"/>
                  <dgm:constr type="l" for="ch" forName="parTx1" refType="w" fact="0.366"/>
                  <dgm:constr type="t" for="ch" forName="parTx1" refType="h" fact="0.7113"/>
                  <dgm:constr type="w" for="ch" forName="parTx1" refType="w" fact="0.7189"/>
                  <dgm:constr type="h" for="ch" forName="parTx1" refType="h" fact="0.3856"/>
                  <dgm:constr type="ctrX" for="ch" forName="picture1" refType="w" fact="0.3333"/>
                  <dgm:constr type="ctrY" for="ch" forName="picture1" refType="h" fact="0.6667"/>
                  <dgm:constr type="w" for="ch" forName="picture1" refType="w" fact="0.3333"/>
                  <dgm:constr type="h" for="ch" forName="picture1" refType="h" fact="0.6667"/>
                </dgm:constrLst>
              </dgm:else>
            </dgm:choose>
          </dgm:if>
          <dgm:else name="Name8">
            <dgm:choose name="Name9">
              <dgm:if name="Name10" axis="des" func="maxDepth" op="gt" val="1">
                <dgm:alg type="composite">
                  <dgm:param type="ar" val="2.7"/>
                </dgm:alg>
                <dgm:constrLst>
                  <dgm:constr type="primFontSz" for="ch" forName="parTx1" op="equ" val="65"/>
                  <dgm:constr type="primFontSz" for="ch" forName="desTx1" op="equ" val="65"/>
                  <dgm:constr type="userD" refType="w" fact="0.0247"/>
                  <dgm:constr type="r" for="ch" forName="parTx1" refType="w" fact="0.7289"/>
                  <dgm:constr type="t" for="ch" forName="parTx1" refType="h" fact="0.9603"/>
                  <dgm:constr type="w" for="ch" forName="parTx1" refType="w" fact="0.5325"/>
                  <dgm:constr type="h" for="ch" forName="parTx1" refType="h" fact="0.3856"/>
                  <dgm:constr type="ctrX" for="ch" forName="picture1" refType="w" fact="0.7531"/>
                  <dgm:constr type="ctrY" for="ch" forName="picture1" refType="h" fact="0.9"/>
                  <dgm:constr type="w" for="ch" forName="picture1" refType="w" fact="0.2469"/>
                  <dgm:constr type="h" for="ch" forName="picture1" refType="h" fact="0.6667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</dgm:constrLst>
              </dgm:if>
              <dgm:else name="Name1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userD" refType="w" fact="0.0333"/>
                  <dgm:constr type="r" for="ch" forName="parTx1" refType="w" fact="0.634"/>
                  <dgm:constr type="t" for="ch" forName="parTx1" refType="h" fact="0.7113"/>
                  <dgm:constr type="w" for="ch" forName="parTx1" refType="w" fact="0.7189"/>
                  <dgm:constr type="h" for="ch" forName="parTx1" refType="h" fact="0.3856"/>
                  <dgm:constr type="ctrX" for="ch" forName="picture1" refType="w" fact="0.6667"/>
                  <dgm:constr type="ctrY" for="ch" forName="picture1" refType="h" fact="0.6667"/>
                  <dgm:constr type="w" for="ch" forName="picture1" refType="w" fact="0.3333"/>
                  <dgm:constr type="h" for="ch" forName="picture1" refType="h" fact="0.6667"/>
                </dgm:constrLst>
              </dgm:else>
            </dgm:choose>
          </dgm:else>
        </dgm:choose>
      </dgm:if>
      <dgm:if name="Name12" axis="ch" ptType="node" func="cnt" op="equ" val="2">
        <dgm:choose name="Name13">
          <dgm:if name="Name14" func="var" arg="dir" op="equ" val="norm">
            <dgm:choose name="Name15">
              <dgm:if name="Name16" axis="des" func="maxDepth" op="gt" val="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userD" refType="w" fact="0.0188"/>
                  <dgm:constr type="ctrX" for="ch" forName="dot1" refType="w" fact="0.3221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3056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2859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3095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3346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3597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3848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41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3597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3597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l" for="ch" forName="parTx1" refType="w" fact="0.197"/>
                  <dgm:constr type="t" for="ch" forName="parTx1" refType="h" fact="0.8169"/>
                  <dgm:constr type="w" for="ch" forName="parTx1" refType="w" fact="0.4064"/>
                  <dgm:constr type="h" for="ch" forName="parTx1" refType="h" fact="0.218"/>
                  <dgm:constr type="ctrX" for="ch" forName="picture1" refType="w" fact="0.1785"/>
                  <dgm:constr type="ctrY" for="ch" forName="picture1" refType="h" fact="0.7834"/>
                  <dgm:constr type="w" for="ch" forName="picture1" refType="w" fact="0.1884"/>
                  <dgm:constr type="h" for="ch" forName="picture1" refType="h" fact="0.3768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688"/>
                  <dgm:constr type="t" for="ch" forName="parTx2" refType="h" fact="0.3905"/>
                  <dgm:constr type="w" for="ch" forName="parTx2" refType="w" fact="0.4064"/>
                  <dgm:constr type="h" for="ch" forName="parTx2" refType="h" fact="0.218"/>
                  <dgm:constr type="ctrX" for="ch" forName="picture2" refType="w" fact="0.3503"/>
                  <dgm:constr type="ctrY" for="ch" forName="picture2" refType="h" fact="0.357"/>
                  <dgm:constr type="w" for="ch" forName="picture2" refType="w" fact="0.1884"/>
                  <dgm:constr type="h" for="ch" forName="picture2" refType="h" fact="0.3768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</dgm:constrLst>
              </dgm:if>
              <dgm:else name="Name17">
                <dgm:alg type="composite">
                  <dgm:param type="ar" val="1.507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userD" refType="w" fact="0.025"/>
                  <dgm:constr type="ctrX" for="ch" forName="dot1" refType="w" fact="0.4274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4055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3794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4106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444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4773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5106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544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4773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4773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l" for="ch" forName="parTx1" refType="w" fact="0.2614"/>
                  <dgm:constr type="t" for="ch" forName="parTx1" refType="h" fact="0.8086"/>
                  <dgm:constr type="w" for="ch" forName="parTx1" refType="w" fact="0.5392"/>
                  <dgm:constr type="h" for="ch" forName="parTx1" refType="h" fact="0.218"/>
                  <dgm:constr type="ctrX" for="ch" forName="picture1" refType="w" fact="0.2369"/>
                  <dgm:constr type="ctrY" for="ch" forName="picture1" refType="h" fact="0.7834"/>
                  <dgm:constr type="w" for="ch" forName="picture1" refType="w" fact="0.25"/>
                  <dgm:constr type="h" for="ch" forName="picture1" refType="h" fact="0.3768"/>
                  <dgm:constr type="l" for="ch" forName="parTx2" refType="w" fact="0.4893"/>
                  <dgm:constr type="t" for="ch" forName="parTx2" refType="h" fact="0.3822"/>
                  <dgm:constr type="w" for="ch" forName="parTx2" refType="w" fact="0.5392"/>
                  <dgm:constr type="h" for="ch" forName="parTx2" refType="h" fact="0.218"/>
                  <dgm:constr type="ctrX" for="ch" forName="picture2" refType="w" fact="0.4648"/>
                  <dgm:constr type="ctrY" for="ch" forName="picture2" refType="h" fact="0.357"/>
                  <dgm:constr type="w" for="ch" forName="picture2" refType="w" fact="0.25"/>
                  <dgm:constr type="h" for="ch" forName="picture2" refType="h" fact="0.3768"/>
                </dgm:constrLst>
              </dgm:else>
            </dgm:choose>
          </dgm:if>
          <dgm:else name="Name18">
            <dgm:choose name="Name19">
              <dgm:if name="Name20" axis="des" func="maxDepth" op="gt" val="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userD" refType="w" fact="0.0188"/>
                  <dgm:constr type="ctrX" for="ch" forName="dot1" refType="w" fact="0.6779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6944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7141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6905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6654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6403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6152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59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6403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6403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r" for="ch" forName="parTx1" refType="w" fact="0.803"/>
                  <dgm:constr type="t" for="ch" forName="parTx1" refType="h" fact="0.8169"/>
                  <dgm:constr type="w" for="ch" forName="parTx1" refType="w" fact="0.4064"/>
                  <dgm:constr type="h" for="ch" forName="parTx1" refType="h" fact="0.218"/>
                  <dgm:constr type="ctrX" for="ch" forName="picture1" refType="w" fact="0.8215"/>
                  <dgm:constr type="ctrY" for="ch" forName="picture1" refType="h" fact="0.7834"/>
                  <dgm:constr type="w" for="ch" forName="picture1" refType="w" fact="0.1884"/>
                  <dgm:constr type="h" for="ch" forName="picture1" refType="h" fact="0.3768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312"/>
                  <dgm:constr type="t" for="ch" forName="parTx2" refType="h" fact="0.3905"/>
                  <dgm:constr type="w" for="ch" forName="parTx2" refType="w" fact="0.4064"/>
                  <dgm:constr type="h" for="ch" forName="parTx2" refType="h" fact="0.218"/>
                  <dgm:constr type="ctrX" for="ch" forName="picture2" refType="w" fact="0.6497"/>
                  <dgm:constr type="ctrY" for="ch" forName="picture2" refType="h" fact="0.357"/>
                  <dgm:constr type="w" for="ch" forName="picture2" refType="w" fact="0.1884"/>
                  <dgm:constr type="h" for="ch" forName="picture2" refType="h" fact="0.3768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</dgm:constrLst>
              </dgm:if>
              <dgm:else name="Name21">
                <dgm:alg type="composite">
                  <dgm:param type="ar" val="1.507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userD" refType="w" fact="0.025"/>
                  <dgm:constr type="ctrX" for="ch" forName="dot1" refType="w" fact="0.5726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5945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6206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5894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556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5227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4894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456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5227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5227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r" for="ch" forName="parTx1" refType="w" fact="0.7386"/>
                  <dgm:constr type="t" for="ch" forName="parTx1" refType="h" fact="0.8086"/>
                  <dgm:constr type="w" for="ch" forName="parTx1" refType="w" fact="0.5392"/>
                  <dgm:constr type="h" for="ch" forName="parTx1" refType="h" fact="0.218"/>
                  <dgm:constr type="ctrX" for="ch" forName="picture1" refType="w" fact="0.7631"/>
                  <dgm:constr type="ctrY" for="ch" forName="picture1" refType="h" fact="0.7834"/>
                  <dgm:constr type="w" for="ch" forName="picture1" refType="w" fact="0.25"/>
                  <dgm:constr type="h" for="ch" forName="picture1" refType="h" fact="0.3768"/>
                  <dgm:constr type="r" for="ch" forName="parTx2" refType="w" fact="0.5107"/>
                  <dgm:constr type="t" for="ch" forName="parTx2" refType="h" fact="0.3822"/>
                  <dgm:constr type="w" for="ch" forName="parTx2" refType="w" fact="0.5392"/>
                  <dgm:constr type="h" for="ch" forName="parTx2" refType="h" fact="0.218"/>
                  <dgm:constr type="ctrX" for="ch" forName="picture2" refType="w" fact="0.5352"/>
                  <dgm:constr type="ctrY" for="ch" forName="picture2" refType="h" fact="0.357"/>
                  <dgm:constr type="w" for="ch" forName="picture2" refType="w" fact="0.25"/>
                  <dgm:constr type="h" for="ch" forName="picture2" refType="h" fact="0.3768"/>
                </dgm:constrLst>
              </dgm:else>
            </dgm:choose>
          </dgm:else>
        </dgm:choose>
      </dgm:if>
      <dgm:if name="Name22" axis="ch" ptType="node" func="cnt" op="equ" val="3">
        <dgm:choose name="Name23">
          <dgm:if name="Name24" func="var" arg="dir" op="equ" val="norm">
            <dgm:choose name="Name25">
              <dgm:if name="Name26" axis="des" func="maxDepth" op="gt" val="1">
                <dgm:alg type="composite">
                  <dgm:param type="ar" val="1.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userD" refType="w" fact="0.0162"/>
                  <dgm:constr type="ctrX" for="ch" forName="dot1" refType="w" fact="0.2981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2676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2357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4445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4323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4236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446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4685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491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5135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4685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4685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l" for="ch" forName="parTx1" refType="w" fact="0.1487"/>
                  <dgm:constr type="t" for="ch" forName="parTx1" refType="h" fact="0.8596"/>
                  <dgm:constr type="w" for="ch" forName="parTx1" refType="w" fact="0.3491"/>
                  <dgm:constr type="h" for="ch" forName="parTx1" refType="h" fact="0.1638"/>
                  <dgm:constr type="ctrX" for="ch" forName="picture1" refType="w" fact="0.1328"/>
                  <dgm:constr type="ctrY" for="ch" forName="picture1" refType="h" fact="0.8361"/>
                  <dgm:constr type="w" for="ch" forName="picture1" refType="w" fact="0.1618"/>
                  <dgm:constr type="h" for="ch" forName="picture1" refType="h" fact="0.2832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732"/>
                  <dgm:constr type="t" for="ch" forName="parTx2" refType="h" fact="0.6469"/>
                  <dgm:constr type="w" for="ch" forName="parTx2" refType="w" fact="0.3491"/>
                  <dgm:constr type="h" for="ch" forName="parTx2" refType="h" fact="0.1638"/>
                  <dgm:constr type="ctrX" for="ch" forName="picture2" refType="w" fact="0.3573"/>
                  <dgm:constr type="ctrY" for="ch" forName="picture2" refType="h" fact="0.6234"/>
                  <dgm:constr type="w" for="ch" forName="picture2" refType="w" fact="0.1618"/>
                  <dgm:constr type="h" for="ch" forName="picture2" refType="h" fact="0.2832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4763"/>
                  <dgm:constr type="t" for="ch" forName="parTx3" refType="h" fact="0.3243"/>
                  <dgm:constr type="w" for="ch" forName="parTx3" refType="w" fact="0.3491"/>
                  <dgm:constr type="h" for="ch" forName="parTx3" refType="h" fact="0.1638"/>
                  <dgm:constr type="ctrX" for="ch" forName="picture3" refType="w" fact="0.4604"/>
                  <dgm:constr type="ctrY" for="ch" forName="picture3" refType="h" fact="0.3008"/>
                  <dgm:constr type="w" for="ch" forName="picture3" refType="w" fact="0.1618"/>
                  <dgm:constr type="h" for="ch" forName="picture3" refType="h" fact="0.2832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</dgm:constrLst>
              </dgm:if>
              <dgm:else name="Name27">
                <dgm:alg type="composite">
                  <dgm:param type="ar" val="1.416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userD" refType="w" fact="0.02"/>
                  <dgm:constr type="ctrX" for="ch" forName="dot1" refType="w" fact="0.3684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3307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2912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5494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5342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5234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5512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579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6068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6346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579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579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l" for="ch" forName="parTx1" refType="w" fact="0.1837"/>
                  <dgm:constr type="t" for="ch" forName="parTx1" refType="h" fact="0.8551"/>
                  <dgm:constr type="w" for="ch" forName="parTx1" refType="w" fact="0.4314"/>
                  <dgm:constr type="h" for="ch" forName="parTx1" refType="h" fact="0.1638"/>
                  <dgm:constr type="ctrX" for="ch" forName="picture1" refType="w" fact="0.1641"/>
                  <dgm:constr type="ctrY" for="ch" forName="picture1" refType="h" fact="0.8361"/>
                  <dgm:constr type="w" for="ch" forName="picture1" refType="w" fact="0.2"/>
                  <dgm:constr type="h" for="ch" forName="picture1" refType="h" fact="0.2832"/>
                  <dgm:constr type="l" for="ch" forName="parTx2" refType="w" fact="0.4612"/>
                  <dgm:constr type="t" for="ch" forName="parTx2" refType="h" fact="0.6424"/>
                  <dgm:constr type="w" for="ch" forName="parTx2" refType="w" fact="0.4314"/>
                  <dgm:constr type="h" for="ch" forName="parTx2" refType="h" fact="0.1638"/>
                  <dgm:constr type="ctrX" for="ch" forName="picture2" refType="w" fact="0.4416"/>
                  <dgm:constr type="ctrY" for="ch" forName="picture2" refType="h" fact="0.6234"/>
                  <dgm:constr type="w" for="ch" forName="picture2" refType="w" fact="0.2"/>
                  <dgm:constr type="h" for="ch" forName="picture2" refType="h" fact="0.2832"/>
                  <dgm:constr type="l" for="ch" forName="parTx3" refType="w" fact="0.5886"/>
                  <dgm:constr type="t" for="ch" forName="parTx3" refType="h" fact="0.3198"/>
                  <dgm:constr type="w" for="ch" forName="parTx3" refType="w" fact="0.4314"/>
                  <dgm:constr type="h" for="ch" forName="parTx3" refType="h" fact="0.1638"/>
                  <dgm:constr type="ctrX" for="ch" forName="picture3" refType="w" fact="0.569"/>
                  <dgm:constr type="ctrY" for="ch" forName="picture3" refType="h" fact="0.3008"/>
                  <dgm:constr type="w" for="ch" forName="picture3" refType="w" fact="0.2"/>
                  <dgm:constr type="h" for="ch" forName="picture3" refType="h" fact="0.2832"/>
                </dgm:constrLst>
              </dgm:else>
            </dgm:choose>
          </dgm:if>
          <dgm:else name="Name28">
            <dgm:choose name="Name29">
              <dgm:if name="Name30" axis="des" func="maxDepth" op="gt" val="1">
                <dgm:alg type="composite">
                  <dgm:param type="ar" val="1.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userD" refType="w" fact="0.0162"/>
                  <dgm:constr type="ctrX" for="ch" forName="dot1" refType="w" fact="0.7019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7324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7643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5555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5677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5764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554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5315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509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4865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5315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5315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r" for="ch" forName="parTx1" refType="w" fact="0.8513"/>
                  <dgm:constr type="t" for="ch" forName="parTx1" refType="h" fact="0.8596"/>
                  <dgm:constr type="w" for="ch" forName="parTx1" refType="w" fact="0.3491"/>
                  <dgm:constr type="h" for="ch" forName="parTx1" refType="h" fact="0.1638"/>
                  <dgm:constr type="ctrX" for="ch" forName="picture1" refType="w" fact="0.8672"/>
                  <dgm:constr type="ctrY" for="ch" forName="picture1" refType="h" fact="0.8361"/>
                  <dgm:constr type="w" for="ch" forName="picture1" refType="w" fact="0.1618"/>
                  <dgm:constr type="h" for="ch" forName="picture1" refType="h" fact="0.2832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268"/>
                  <dgm:constr type="t" for="ch" forName="parTx2" refType="h" fact="0.6469"/>
                  <dgm:constr type="w" for="ch" forName="parTx2" refType="w" fact="0.3491"/>
                  <dgm:constr type="h" for="ch" forName="parTx2" refType="h" fact="0.1638"/>
                  <dgm:constr type="ctrX" for="ch" forName="picture2" refType="w" fact="0.6427"/>
                  <dgm:constr type="ctrY" for="ch" forName="picture2" refType="h" fact="0.6234"/>
                  <dgm:constr type="w" for="ch" forName="picture2" refType="w" fact="0.1618"/>
                  <dgm:constr type="h" for="ch" forName="picture2" refType="h" fact="0.2832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5237"/>
                  <dgm:constr type="t" for="ch" forName="parTx3" refType="h" fact="0.3243"/>
                  <dgm:constr type="w" for="ch" forName="parTx3" refType="w" fact="0.3491"/>
                  <dgm:constr type="h" for="ch" forName="parTx3" refType="h" fact="0.1638"/>
                  <dgm:constr type="ctrX" for="ch" forName="picture3" refType="w" fact="0.5396"/>
                  <dgm:constr type="ctrY" for="ch" forName="picture3" refType="h" fact="0.3008"/>
                  <dgm:constr type="w" for="ch" forName="picture3" refType="w" fact="0.1618"/>
                  <dgm:constr type="h" for="ch" forName="picture3" refType="h" fact="0.2832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</dgm:constrLst>
              </dgm:if>
              <dgm:else name="Name31">
                <dgm:alg type="composite">
                  <dgm:param type="ar" val="1.416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userD" refType="w" fact="0.02"/>
                  <dgm:constr type="ctrX" for="ch" forName="dot1" refType="w" fact="0.6316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6693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7088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4506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4658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4766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4488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421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3932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3654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421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421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r" for="ch" forName="parTx1" refType="w" fact="0.8163"/>
                  <dgm:constr type="t" for="ch" forName="parTx1" refType="h" fact="0.8551"/>
                  <dgm:constr type="w" for="ch" forName="parTx1" refType="w" fact="0.4314"/>
                  <dgm:constr type="h" for="ch" forName="parTx1" refType="h" fact="0.1638"/>
                  <dgm:constr type="ctrX" for="ch" forName="picture1" refType="w" fact="0.8359"/>
                  <dgm:constr type="ctrY" for="ch" forName="picture1" refType="h" fact="0.8361"/>
                  <dgm:constr type="w" for="ch" forName="picture1" refType="w" fact="0.2"/>
                  <dgm:constr type="h" for="ch" forName="picture1" refType="h" fact="0.2832"/>
                  <dgm:constr type="r" for="ch" forName="parTx2" refType="w" fact="0.5388"/>
                  <dgm:constr type="t" for="ch" forName="parTx2" refType="h" fact="0.6424"/>
                  <dgm:constr type="w" for="ch" forName="parTx2" refType="w" fact="0.4314"/>
                  <dgm:constr type="h" for="ch" forName="parTx2" refType="h" fact="0.1638"/>
                  <dgm:constr type="ctrX" for="ch" forName="picture2" refType="w" fact="0.5584"/>
                  <dgm:constr type="ctrY" for="ch" forName="picture2" refType="h" fact="0.6234"/>
                  <dgm:constr type="w" for="ch" forName="picture2" refType="w" fact="0.2"/>
                  <dgm:constr type="h" for="ch" forName="picture2" refType="h" fact="0.2832"/>
                  <dgm:constr type="r" for="ch" forName="parTx3" refType="w" fact="0.4114"/>
                  <dgm:constr type="t" for="ch" forName="parTx3" refType="h" fact="0.3198"/>
                  <dgm:constr type="w" for="ch" forName="parTx3" refType="w" fact="0.4314"/>
                  <dgm:constr type="h" for="ch" forName="parTx3" refType="h" fact="0.1638"/>
                  <dgm:constr type="ctrX" for="ch" forName="picture3" refType="w" fact="0.431"/>
                  <dgm:constr type="ctrY" for="ch" forName="picture3" refType="h" fact="0.3008"/>
                  <dgm:constr type="w" for="ch" forName="picture3" refType="w" fact="0.2"/>
                  <dgm:constr type="h" for="ch" forName="picture3" refType="h" fact="0.2832"/>
                </dgm:constrLst>
              </dgm:else>
            </dgm:choose>
          </dgm:else>
        </dgm:choose>
      </dgm:if>
      <dgm:if name="Name32" axis="ch" ptType="node" func="cnt" op="equ" val="4">
        <dgm:choose name="Name33">
          <dgm:if name="Name34" func="var" arg="dir" op="equ" val="norm">
            <dgm:choose name="Name35">
              <dgm:if name="Name36" axis="des" func="maxDepth" op="gt" val="1">
                <dgm:alg type="composite">
                  <dgm:param type="ar" val="1.5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userD" refType="w" fact="0.0136"/>
                  <dgm:constr type="ctrX" for="ch" forName="dot1" refType="w" fact="0.3253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2949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2635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2313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4675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5486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5267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5462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5657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5851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6046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5657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5657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l" for="ch" forName="parTx1" refType="w" fact="0.1466"/>
                  <dgm:constr type="t" for="ch" forName="parTx1" refType="h" fact="0.9095"/>
                  <dgm:constr type="w" for="ch" forName="parTx1" refType="w" fact="0.294"/>
                  <dgm:constr type="h" for="ch" forName="parTx1" refType="h" fact="0.1222"/>
                  <dgm:constr type="ctrX" for="ch" forName="picture1" refType="w" fact="0.1333"/>
                  <dgm:constr type="ctrY" for="ch" forName="picture1" refType="h" fact="0.8922"/>
                  <dgm:constr type="w" for="ch" forName="picture1" refType="w" fact="0.1363"/>
                  <dgm:constr type="h" for="ch" forName="picture1" refType="h" fact="0.211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105"/>
                  <dgm:constr type="t" for="ch" forName="parTx2" refType="h" fact="0.762"/>
                  <dgm:constr type="w" for="ch" forName="parTx2" refType="w" fact="0.294"/>
                  <dgm:constr type="h" for="ch" forName="parTx2" refType="h" fact="0.1222"/>
                  <dgm:constr type="ctrX" for="ch" forName="picture2" refType="w" fact="0.3972"/>
                  <dgm:constr type="ctrY" for="ch" forName="picture2" refType="h" fact="0.7447"/>
                  <dgm:constr type="w" for="ch" forName="picture2" refType="w" fact="0.1363"/>
                  <dgm:constr type="h" for="ch" forName="picture2" refType="h" fact="0.211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229"/>
                  <dgm:constr type="t" for="ch" forName="parTx3" refType="h" fact="0.5294"/>
                  <dgm:constr type="w" for="ch" forName="parTx3" refType="w" fact="0.294"/>
                  <dgm:constr type="h" for="ch" forName="parTx3" refType="h" fact="0.1222"/>
                  <dgm:constr type="ctrX" for="ch" forName="picture3" refType="w" fact="0.5095"/>
                  <dgm:constr type="ctrY" for="ch" forName="picture3" refType="h" fact="0.5121"/>
                  <dgm:constr type="w" for="ch" forName="picture3" refType="w" fact="0.1363"/>
                  <dgm:constr type="h" for="ch" forName="picture3" refType="h" fact="0.211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722"/>
                  <dgm:constr type="t" for="ch" forName="parTx4" refType="h" fact="0.2523"/>
                  <dgm:constr type="w" for="ch" forName="parTx4" refType="w" fact="0.294"/>
                  <dgm:constr type="h" for="ch" forName="parTx4" refType="h" fact="0.1222"/>
                  <dgm:constr type="ctrX" for="ch" forName="picture4" refType="w" fact="0.5588"/>
                  <dgm:constr type="ctrY" for="ch" forName="picture4" refType="h" fact="0.235"/>
                  <dgm:constr type="w" for="ch" forName="picture4" refType="w" fact="0.1363"/>
                  <dgm:constr type="h" for="ch" forName="picture4" refType="h" fact="0.211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</dgm:constrLst>
              </dgm:if>
              <dgm:else name="Name37">
                <dgm:alg type="composite">
                  <dgm:param type="ar" val="1.26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userD" refType="w" fact="0.0167"/>
                  <dgm:constr type="ctrX" for="ch" forName="dot1" refType="w" fact="0.3978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3606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3223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2829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5717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6709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6441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6679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6917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7155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7394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6917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6917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l" for="ch" forName="parTx1" refType="w" fact="0.1793"/>
                  <dgm:constr type="t" for="ch" forName="parTx1" refType="h" fact="0.9064"/>
                  <dgm:constr type="w" for="ch" forName="parTx1" refType="w" fact="0.3595"/>
                  <dgm:constr type="h" for="ch" forName="parTx1" refType="h" fact="0.1222"/>
                  <dgm:constr type="ctrX" for="ch" forName="picture1" refType="w" fact="0.163"/>
                  <dgm:constr type="ctrY" for="ch" forName="picture1" refType="h" fact="0.8922"/>
                  <dgm:constr type="w" for="ch" forName="picture1" refType="w" fact="0.1667"/>
                  <dgm:constr type="h" for="ch" forName="picture1" refType="h" fact="0.2113"/>
                  <dgm:constr type="l" for="ch" forName="parTx2" refType="w" fact="0.502"/>
                  <dgm:constr type="t" for="ch" forName="parTx2" refType="h" fact="0.7589"/>
                  <dgm:constr type="w" for="ch" forName="parTx2" refType="w" fact="0.3595"/>
                  <dgm:constr type="h" for="ch" forName="parTx2" refType="h" fact="0.1222"/>
                  <dgm:constr type="ctrX" for="ch" forName="picture2" refType="w" fact="0.4857"/>
                  <dgm:constr type="ctrY" for="ch" forName="picture2" refType="h" fact="0.7447"/>
                  <dgm:constr type="w" for="ch" forName="picture2" refType="w" fact="0.1667"/>
                  <dgm:constr type="h" for="ch" forName="picture2" refType="h" fact="0.2113"/>
                  <dgm:constr type="l" for="ch" forName="parTx3" refType="w" fact="0.6394"/>
                  <dgm:constr type="t" for="ch" forName="parTx3" refType="h" fact="0.5263"/>
                  <dgm:constr type="w" for="ch" forName="parTx3" refType="w" fact="0.3595"/>
                  <dgm:constr type="h" for="ch" forName="parTx3" refType="h" fact="0.1222"/>
                  <dgm:constr type="ctrX" for="ch" forName="picture3" refType="w" fact="0.6231"/>
                  <dgm:constr type="ctrY" for="ch" forName="picture3" refType="h" fact="0.5121"/>
                  <dgm:constr type="w" for="ch" forName="picture3" refType="w" fact="0.1667"/>
                  <dgm:constr type="h" for="ch" forName="picture3" refType="h" fact="0.2113"/>
                  <dgm:constr type="l" for="ch" forName="parTx4" refType="w" fact="0.6997"/>
                  <dgm:constr type="t" for="ch" forName="parTx4" refType="h" fact="0.2492"/>
                  <dgm:constr type="w" for="ch" forName="parTx4" refType="w" fact="0.3595"/>
                  <dgm:constr type="h" for="ch" forName="parTx4" refType="h" fact="0.1222"/>
                  <dgm:constr type="ctrX" for="ch" forName="picture4" refType="w" fact="0.6834"/>
                  <dgm:constr type="ctrY" for="ch" forName="picture4" refType="h" fact="0.235"/>
                  <dgm:constr type="w" for="ch" forName="picture4" refType="w" fact="0.1667"/>
                  <dgm:constr type="h" for="ch" forName="picture4" refType="h" fact="0.2113"/>
                </dgm:constrLst>
              </dgm:else>
            </dgm:choose>
          </dgm:if>
          <dgm:else name="Name38">
            <dgm:choose name="Name39">
              <dgm:if name="Name40" axis="des" func="maxDepth" op="gt" val="1">
                <dgm:alg type="composite">
                  <dgm:param type="ar" val="1.5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userD" refType="w" fact="0.0136"/>
                  <dgm:constr type="ctrX" for="ch" forName="dot1" refType="w" fact="0.6747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7051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7365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7687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5325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4514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4733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4538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4343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4149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3954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4343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4343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r" for="ch" forName="parTx1" refType="w" fact="0.8534"/>
                  <dgm:constr type="t" for="ch" forName="parTx1" refType="h" fact="0.9095"/>
                  <dgm:constr type="w" for="ch" forName="parTx1" refType="w" fact="0.294"/>
                  <dgm:constr type="h" for="ch" forName="parTx1" refType="h" fact="0.1222"/>
                  <dgm:constr type="ctrX" for="ch" forName="picture1" refType="w" fact="0.8667"/>
                  <dgm:constr type="ctrY" for="ch" forName="picture1" refType="h" fact="0.8922"/>
                  <dgm:constr type="w" for="ch" forName="picture1" refType="w" fact="0.1363"/>
                  <dgm:constr type="h" for="ch" forName="picture1" refType="h" fact="0.211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895"/>
                  <dgm:constr type="t" for="ch" forName="parTx2" refType="h" fact="0.762"/>
                  <dgm:constr type="w" for="ch" forName="parTx2" refType="w" fact="0.294"/>
                  <dgm:constr type="h" for="ch" forName="parTx2" refType="h" fact="0.1222"/>
                  <dgm:constr type="ctrX" for="ch" forName="picture2" refType="w" fact="0.6028"/>
                  <dgm:constr type="ctrY" for="ch" forName="picture2" refType="h" fact="0.7447"/>
                  <dgm:constr type="w" for="ch" forName="picture2" refType="w" fact="0.1363"/>
                  <dgm:constr type="h" for="ch" forName="picture2" refType="h" fact="0.211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771"/>
                  <dgm:constr type="t" for="ch" forName="parTx3" refType="h" fact="0.5294"/>
                  <dgm:constr type="w" for="ch" forName="parTx3" refType="w" fact="0.294"/>
                  <dgm:constr type="h" for="ch" forName="parTx3" refType="h" fact="0.1222"/>
                  <dgm:constr type="ctrX" for="ch" forName="picture3" refType="w" fact="0.4905"/>
                  <dgm:constr type="ctrY" for="ch" forName="picture3" refType="h" fact="0.5121"/>
                  <dgm:constr type="w" for="ch" forName="picture3" refType="w" fact="0.1363"/>
                  <dgm:constr type="h" for="ch" forName="picture3" refType="h" fact="0.211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278"/>
                  <dgm:constr type="t" for="ch" forName="parTx4" refType="h" fact="0.2523"/>
                  <dgm:constr type="w" for="ch" forName="parTx4" refType="w" fact="0.294"/>
                  <dgm:constr type="h" for="ch" forName="parTx4" refType="h" fact="0.1222"/>
                  <dgm:constr type="ctrX" for="ch" forName="picture4" refType="w" fact="0.4412"/>
                  <dgm:constr type="ctrY" for="ch" forName="picture4" refType="h" fact="0.235"/>
                  <dgm:constr type="w" for="ch" forName="picture4" refType="w" fact="0.1363"/>
                  <dgm:constr type="h" for="ch" forName="picture4" refType="h" fact="0.211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</dgm:constrLst>
              </dgm:if>
              <dgm:else name="Name41">
                <dgm:alg type="composite">
                  <dgm:param type="ar" val="1.26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userD" refType="w" fact="0.0167"/>
                  <dgm:constr type="ctrX" for="ch" forName="dot1" refType="w" fact="0.6022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6394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6777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7171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4283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3291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3559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3321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3083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2845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2606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3083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3083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r" for="ch" forName="parTx1" refType="w" fact="0.8207"/>
                  <dgm:constr type="t" for="ch" forName="parTx1" refType="h" fact="0.9064"/>
                  <dgm:constr type="w" for="ch" forName="parTx1" refType="w" fact="0.3595"/>
                  <dgm:constr type="h" for="ch" forName="parTx1" refType="h" fact="0.1222"/>
                  <dgm:constr type="ctrX" for="ch" forName="picture1" refType="w" fact="0.837"/>
                  <dgm:constr type="ctrY" for="ch" forName="picture1" refType="h" fact="0.8922"/>
                  <dgm:constr type="w" for="ch" forName="picture1" refType="w" fact="0.1667"/>
                  <dgm:constr type="h" for="ch" forName="picture1" refType="h" fact="0.2113"/>
                  <dgm:constr type="r" for="ch" forName="parTx2" refType="w" fact="0.498"/>
                  <dgm:constr type="t" for="ch" forName="parTx2" refType="h" fact="0.7589"/>
                  <dgm:constr type="w" for="ch" forName="parTx2" refType="w" fact="0.3595"/>
                  <dgm:constr type="h" for="ch" forName="parTx2" refType="h" fact="0.1222"/>
                  <dgm:constr type="ctrX" for="ch" forName="picture2" refType="w" fact="0.5143"/>
                  <dgm:constr type="ctrY" for="ch" forName="picture2" refType="h" fact="0.7447"/>
                  <dgm:constr type="w" for="ch" forName="picture2" refType="w" fact="0.1667"/>
                  <dgm:constr type="h" for="ch" forName="picture2" refType="h" fact="0.2113"/>
                  <dgm:constr type="r" for="ch" forName="parTx3" refType="w" fact="0.3606"/>
                  <dgm:constr type="t" for="ch" forName="parTx3" refType="h" fact="0.5263"/>
                  <dgm:constr type="w" for="ch" forName="parTx3" refType="w" fact="0.3595"/>
                  <dgm:constr type="h" for="ch" forName="parTx3" refType="h" fact="0.1222"/>
                  <dgm:constr type="ctrX" for="ch" forName="picture3" refType="w" fact="0.3769"/>
                  <dgm:constr type="ctrY" for="ch" forName="picture3" refType="h" fact="0.5121"/>
                  <dgm:constr type="w" for="ch" forName="picture3" refType="w" fact="0.1667"/>
                  <dgm:constr type="h" for="ch" forName="picture3" refType="h" fact="0.2113"/>
                  <dgm:constr type="r" for="ch" forName="parTx4" refType="w" fact="0.3003"/>
                  <dgm:constr type="t" for="ch" forName="parTx4" refType="h" fact="0.2492"/>
                  <dgm:constr type="w" for="ch" forName="parTx4" refType="w" fact="0.3595"/>
                  <dgm:constr type="h" for="ch" forName="parTx4" refType="h" fact="0.1222"/>
                  <dgm:constr type="ctrX" for="ch" forName="picture4" refType="w" fact="0.3166"/>
                  <dgm:constr type="ctrY" for="ch" forName="picture4" refType="h" fact="0.235"/>
                  <dgm:constr type="w" for="ch" forName="picture4" refType="w" fact="0.1667"/>
                  <dgm:constr type="h" for="ch" forName="picture4" refType="h" fact="0.2113"/>
                </dgm:constrLst>
              </dgm:else>
            </dgm:choose>
          </dgm:else>
        </dgm:choose>
      </dgm:if>
      <dgm:if name="Name42" axis="ch" ptType="node" func="cnt" op="equ" val="5">
        <dgm:choose name="Name43">
          <dgm:if name="Name44" func="var" arg="dir" op="equ" val="norm">
            <dgm:choose name="Name45">
              <dgm:if name="Name46" axis="des" func="maxDepth" op="gt" val="1">
                <dgm:alg type="composite">
                  <dgm:param type="ar" val="1.4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userD" refType="w" fact="0.0118"/>
                  <dgm:constr type="ctrX" for="ch" forName="dot1" refType="w" fact="0.3263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3001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2733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2462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4691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4484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5549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601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5779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5951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6123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6295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6467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6123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6123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l" for="ch" forName="parTx1" refType="w" fact="0.1746"/>
                  <dgm:constr type="t" for="ch" forName="parTx1" refType="h" fact="0.9304"/>
                  <dgm:constr type="w" for="ch" forName="parTx1" refType="w" fact="0.2544"/>
                  <dgm:constr type="h" for="ch" forName="parTx1" refType="h" fact="0.0962"/>
                  <dgm:constr type="ctrX" for="ch" forName="picture1" refType="w" fact="0.1631"/>
                  <dgm:constr type="ctrY" for="ch" forName="picture1" refType="h" fact="0.9169"/>
                  <dgm:constr type="w" for="ch" forName="picture1" refType="w" fact="0.118"/>
                  <dgm:constr type="h" for="ch" forName="picture1" refType="h" fact="0.166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982"/>
                  <dgm:constr type="t" for="ch" forName="parTx2" refType="h" fact="0.8167"/>
                  <dgm:constr type="w" for="ch" forName="parTx2" refType="w" fact="0.2544"/>
                  <dgm:constr type="h" for="ch" forName="parTx2" refType="h" fact="0.0962"/>
                  <dgm:constr type="ctrX" for="ch" forName="picture2" refType="w" fact="0.3866"/>
                  <dgm:constr type="ctrY" for="ch" forName="picture2" refType="h" fact="0.8032"/>
                  <dgm:constr type="w" for="ch" forName="picture2" refType="w" fact="0.118"/>
                  <dgm:constr type="h" for="ch" forName="picture2" refType="h" fact="0.166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194"/>
                  <dgm:constr type="t" for="ch" forName="parTx3" refType="h" fact="0.6524"/>
                  <dgm:constr type="w" for="ch" forName="parTx3" refType="w" fact="0.2544"/>
                  <dgm:constr type="h" for="ch" forName="parTx3" refType="h" fact="0.0962"/>
                  <dgm:constr type="ctrX" for="ch" forName="picture3" refType="w" fact="0.5078"/>
                  <dgm:constr type="ctrY" for="ch" forName="picture3" refType="h" fact="0.6389"/>
                  <dgm:constr type="w" for="ch" forName="picture3" refType="w" fact="0.118"/>
                  <dgm:constr type="h" for="ch" forName="picture3" refType="h" fact="0.166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827"/>
                  <dgm:constr type="t" for="ch" forName="parTx4" refType="h" fact="0.4412"/>
                  <dgm:constr type="w" for="ch" forName="parTx4" refType="w" fact="0.2544"/>
                  <dgm:constr type="h" for="ch" forName="parTx4" refType="h" fact="0.0962"/>
                  <dgm:constr type="ctrX" for="ch" forName="picture4" refType="w" fact="0.5712"/>
                  <dgm:constr type="ctrY" for="ch" forName="picture4" refType="h" fact="0.4277"/>
                  <dgm:constr type="w" for="ch" forName="picture4" refType="w" fact="0.118"/>
                  <dgm:constr type="h" for="ch" forName="picture4" refType="h" fact="0.166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18"/>
                  <dgm:constr type="t" for="ch" forName="parTx5" refType="h" fact="0.2262"/>
                  <dgm:constr type="w" for="ch" forName="parTx5" refType="w" fact="0.2544"/>
                  <dgm:constr type="h" for="ch" forName="parTx5" refType="h" fact="0.0962"/>
                  <dgm:constr type="ctrX" for="ch" forName="picture5" refType="w" fact="0.6064"/>
                  <dgm:constr type="ctrY" for="ch" forName="picture5" refType="h" fact="0.2127"/>
                  <dgm:constr type="w" for="ch" forName="picture5" refType="w" fact="0.118"/>
                  <dgm:constr type="h" for="ch" forName="picture5" refType="h" fact="0.1663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</dgm:constrLst>
              </dgm:if>
              <dgm:else name="Name47">
                <dgm:alg type="composite">
                  <dgm:param type="ar" val="1.164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userD" refType="w" fact="0.0143"/>
                  <dgm:constr type="ctrX" for="ch" forName="dot1" refType="w" fact="0.3951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3634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331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2981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5681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543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672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7278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6999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7207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7415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7624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7832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7415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7415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l" for="ch" forName="parTx1" refType="w" fact="0.2115"/>
                  <dgm:constr type="t" for="ch" forName="parTx1" refType="h" fact="0.928"/>
                  <dgm:constr type="w" for="ch" forName="parTx1" refType="w" fact="0.3081"/>
                  <dgm:constr type="h" for="ch" forName="parTx1" refType="h" fact="0.0962"/>
                  <dgm:constr type="ctrX" for="ch" forName="picture1" refType="w" fact="0.1975"/>
                  <dgm:constr type="ctrY" for="ch" forName="picture1" refType="h" fact="0.9169"/>
                  <dgm:constr type="w" for="ch" forName="picture1" refType="w" fact="0.1429"/>
                  <dgm:constr type="h" for="ch" forName="picture1" refType="h" fact="0.1663"/>
                  <dgm:constr type="l" for="ch" forName="parTx2" refType="w" fact="0.4822"/>
                  <dgm:constr type="t" for="ch" forName="parTx2" refType="h" fact="0.8143"/>
                  <dgm:constr type="w" for="ch" forName="parTx2" refType="w" fact="0.3081"/>
                  <dgm:constr type="h" for="ch" forName="parTx2" refType="h" fact="0.0962"/>
                  <dgm:constr type="ctrX" for="ch" forName="picture2" refType="w" fact="0.4682"/>
                  <dgm:constr type="ctrY" for="ch" forName="picture2" refType="h" fact="0.8032"/>
                  <dgm:constr type="w" for="ch" forName="picture2" refType="w" fact="0.1429"/>
                  <dgm:constr type="h" for="ch" forName="picture2" refType="h" fact="0.1663"/>
                  <dgm:constr type="l" for="ch" forName="parTx3" refType="w" fact="0.629"/>
                  <dgm:constr type="t" for="ch" forName="parTx3" refType="h" fact="0.65"/>
                  <dgm:constr type="w" for="ch" forName="parTx3" refType="w" fact="0.3081"/>
                  <dgm:constr type="h" for="ch" forName="parTx3" refType="h" fact="0.0962"/>
                  <dgm:constr type="ctrX" for="ch" forName="picture3" refType="w" fact="0.615"/>
                  <dgm:constr type="ctrY" for="ch" forName="picture3" refType="h" fact="0.6389"/>
                  <dgm:constr type="w" for="ch" forName="picture3" refType="w" fact="0.1429"/>
                  <dgm:constr type="h" for="ch" forName="picture3" refType="h" fact="0.1663"/>
                  <dgm:constr type="l" for="ch" forName="parTx4" refType="w" fact="0.7057"/>
                  <dgm:constr type="t" for="ch" forName="parTx4" refType="h" fact="0.4388"/>
                  <dgm:constr type="w" for="ch" forName="parTx4" refType="w" fact="0.3081"/>
                  <dgm:constr type="h" for="ch" forName="parTx4" refType="h" fact="0.0962"/>
                  <dgm:constr type="ctrX" for="ch" forName="picture4" refType="w" fact="0.6917"/>
                  <dgm:constr type="ctrY" for="ch" forName="picture4" refType="h" fact="0.4277"/>
                  <dgm:constr type="w" for="ch" forName="picture4" refType="w" fact="0.1429"/>
                  <dgm:constr type="h" for="ch" forName="picture4" refType="h" fact="0.1663"/>
                  <dgm:constr type="l" for="ch" forName="parTx5" refType="w" fact="0.7484"/>
                  <dgm:constr type="t" for="ch" forName="parTx5" refType="h" fact="0.2238"/>
                  <dgm:constr type="w" for="ch" forName="parTx5" refType="w" fact="0.3081"/>
                  <dgm:constr type="h" for="ch" forName="parTx5" refType="h" fact="0.0962"/>
                  <dgm:constr type="ctrX" for="ch" forName="picture5" refType="w" fact="0.7344"/>
                  <dgm:constr type="ctrY" for="ch" forName="picture5" refType="h" fact="0.2127"/>
                  <dgm:constr type="w" for="ch" forName="picture5" refType="w" fact="0.1429"/>
                  <dgm:constr type="h" for="ch" forName="picture5" refType="h" fact="0.1663"/>
                </dgm:constrLst>
              </dgm:else>
            </dgm:choose>
          </dgm:if>
          <dgm:else name="Name48">
            <dgm:choose name="Name49">
              <dgm:if name="Name50" axis="des" func="maxDepth" op="gt" val="1">
                <dgm:alg type="composite">
                  <dgm:param type="ar" val="1.4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userD" refType="w" fact="0.0118"/>
                  <dgm:constr type="ctrX" for="ch" forName="dot1" refType="w" fact="0.6737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6999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7267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7538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5309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5516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4451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399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4221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4049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3877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3705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3533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3877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3877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r" for="ch" forName="parTx1" refType="w" fact="0.8254"/>
                  <dgm:constr type="t" for="ch" forName="parTx1" refType="h" fact="0.9304"/>
                  <dgm:constr type="w" for="ch" forName="parTx1" refType="w" fact="0.2544"/>
                  <dgm:constr type="h" for="ch" forName="parTx1" refType="h" fact="0.0962"/>
                  <dgm:constr type="ctrX" for="ch" forName="picture1" refType="w" fact="0.8369"/>
                  <dgm:constr type="ctrY" for="ch" forName="picture1" refType="h" fact="0.9169"/>
                  <dgm:constr type="w" for="ch" forName="picture1" refType="w" fact="0.118"/>
                  <dgm:constr type="h" for="ch" forName="picture1" refType="h" fact="0.166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018"/>
                  <dgm:constr type="t" for="ch" forName="parTx2" refType="h" fact="0.8167"/>
                  <dgm:constr type="w" for="ch" forName="parTx2" refType="w" fact="0.2544"/>
                  <dgm:constr type="h" for="ch" forName="parTx2" refType="h" fact="0.0962"/>
                  <dgm:constr type="ctrX" for="ch" forName="picture2" refType="w" fact="0.6134"/>
                  <dgm:constr type="ctrY" for="ch" forName="picture2" refType="h" fact="0.8032"/>
                  <dgm:constr type="w" for="ch" forName="picture2" refType="w" fact="0.118"/>
                  <dgm:constr type="h" for="ch" forName="picture2" refType="h" fact="0.166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806"/>
                  <dgm:constr type="t" for="ch" forName="parTx3" refType="h" fact="0.6524"/>
                  <dgm:constr type="w" for="ch" forName="parTx3" refType="w" fact="0.2544"/>
                  <dgm:constr type="h" for="ch" forName="parTx3" refType="h" fact="0.0962"/>
                  <dgm:constr type="ctrX" for="ch" forName="picture3" refType="w" fact="0.4922"/>
                  <dgm:constr type="ctrY" for="ch" forName="picture3" refType="h" fact="0.6389"/>
                  <dgm:constr type="w" for="ch" forName="picture3" refType="w" fact="0.118"/>
                  <dgm:constr type="h" for="ch" forName="picture3" refType="h" fact="0.166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173"/>
                  <dgm:constr type="t" for="ch" forName="parTx4" refType="h" fact="0.4412"/>
                  <dgm:constr type="w" for="ch" forName="parTx4" refType="w" fact="0.2544"/>
                  <dgm:constr type="h" for="ch" forName="parTx4" refType="h" fact="0.0962"/>
                  <dgm:constr type="ctrX" for="ch" forName="picture4" refType="w" fact="0.4288"/>
                  <dgm:constr type="ctrY" for="ch" forName="picture4" refType="h" fact="0.4277"/>
                  <dgm:constr type="w" for="ch" forName="picture4" refType="w" fact="0.118"/>
                  <dgm:constr type="h" for="ch" forName="picture4" refType="h" fact="0.166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82"/>
                  <dgm:constr type="t" for="ch" forName="parTx5" refType="h" fact="0.2262"/>
                  <dgm:constr type="w" for="ch" forName="parTx5" refType="w" fact="0.2544"/>
                  <dgm:constr type="h" for="ch" forName="parTx5" refType="h" fact="0.0962"/>
                  <dgm:constr type="ctrX" for="ch" forName="picture5" refType="w" fact="0.3936"/>
                  <dgm:constr type="ctrY" for="ch" forName="picture5" refType="h" fact="0.2127"/>
                  <dgm:constr type="w" for="ch" forName="picture5" refType="w" fact="0.118"/>
                  <dgm:constr type="h" for="ch" forName="picture5" refType="h" fact="0.1663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</dgm:constrLst>
              </dgm:if>
              <dgm:else name="Name51">
                <dgm:alg type="composite">
                  <dgm:param type="ar" val="1.164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userD" refType="w" fact="0.0143"/>
                  <dgm:constr type="ctrX" for="ch" forName="dot1" refType="w" fact="0.6049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6366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669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7019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4319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457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328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2722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3001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2793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2585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2376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2168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2585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2585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r" for="ch" forName="parTx1" refType="w" fact="0.7885"/>
                  <dgm:constr type="t" for="ch" forName="parTx1" refType="h" fact="0.928"/>
                  <dgm:constr type="w" for="ch" forName="parTx1" refType="w" fact="0.3081"/>
                  <dgm:constr type="h" for="ch" forName="parTx1" refType="h" fact="0.0962"/>
                  <dgm:constr type="ctrX" for="ch" forName="picture1" refType="w" fact="0.8025"/>
                  <dgm:constr type="ctrY" for="ch" forName="picture1" refType="h" fact="0.9169"/>
                  <dgm:constr type="w" for="ch" forName="picture1" refType="w" fact="0.1429"/>
                  <dgm:constr type="h" for="ch" forName="picture1" refType="h" fact="0.1663"/>
                  <dgm:constr type="r" for="ch" forName="parTx2" refType="w" fact="0.5178"/>
                  <dgm:constr type="t" for="ch" forName="parTx2" refType="h" fact="0.8143"/>
                  <dgm:constr type="w" for="ch" forName="parTx2" refType="w" fact="0.3081"/>
                  <dgm:constr type="h" for="ch" forName="parTx2" refType="h" fact="0.0962"/>
                  <dgm:constr type="ctrX" for="ch" forName="picture2" refType="w" fact="0.5318"/>
                  <dgm:constr type="ctrY" for="ch" forName="picture2" refType="h" fact="0.8032"/>
                  <dgm:constr type="w" for="ch" forName="picture2" refType="w" fact="0.1429"/>
                  <dgm:constr type="h" for="ch" forName="picture2" refType="h" fact="0.1663"/>
                  <dgm:constr type="r" for="ch" forName="parTx3" refType="w" fact="0.371"/>
                  <dgm:constr type="t" for="ch" forName="parTx3" refType="h" fact="0.65"/>
                  <dgm:constr type="w" for="ch" forName="parTx3" refType="w" fact="0.3081"/>
                  <dgm:constr type="h" for="ch" forName="parTx3" refType="h" fact="0.0962"/>
                  <dgm:constr type="ctrX" for="ch" forName="picture3" refType="w" fact="0.385"/>
                  <dgm:constr type="ctrY" for="ch" forName="picture3" refType="h" fact="0.6389"/>
                  <dgm:constr type="w" for="ch" forName="picture3" refType="w" fact="0.1429"/>
                  <dgm:constr type="h" for="ch" forName="picture3" refType="h" fact="0.1663"/>
                  <dgm:constr type="r" for="ch" forName="parTx4" refType="w" fact="0.2943"/>
                  <dgm:constr type="t" for="ch" forName="parTx4" refType="h" fact="0.4388"/>
                  <dgm:constr type="w" for="ch" forName="parTx4" refType="w" fact="0.3081"/>
                  <dgm:constr type="h" for="ch" forName="parTx4" refType="h" fact="0.0962"/>
                  <dgm:constr type="ctrX" for="ch" forName="picture4" refType="w" fact="0.3083"/>
                  <dgm:constr type="ctrY" for="ch" forName="picture4" refType="h" fact="0.4277"/>
                  <dgm:constr type="w" for="ch" forName="picture4" refType="w" fact="0.1429"/>
                  <dgm:constr type="h" for="ch" forName="picture4" refType="h" fact="0.1663"/>
                  <dgm:constr type="r" for="ch" forName="parTx5" refType="w" fact="0.2516"/>
                  <dgm:constr type="t" for="ch" forName="parTx5" refType="h" fact="0.2238"/>
                  <dgm:constr type="w" for="ch" forName="parTx5" refType="w" fact="0.3081"/>
                  <dgm:constr type="h" for="ch" forName="parTx5" refType="h" fact="0.0962"/>
                  <dgm:constr type="ctrX" for="ch" forName="picture5" refType="w" fact="0.2656"/>
                  <dgm:constr type="ctrY" for="ch" forName="picture5" refType="h" fact="0.2127"/>
                  <dgm:constr type="w" for="ch" forName="picture5" refType="w" fact="0.1429"/>
                  <dgm:constr type="h" for="ch" forName="picture5" refType="h" fact="0.1663"/>
                </dgm:constrLst>
              </dgm:else>
            </dgm:choose>
          </dgm:else>
        </dgm:choose>
      </dgm:if>
      <dgm:if name="Name52" axis="ch" ptType="node" func="cnt" op="equ" val="6">
        <dgm:choose name="Name53">
          <dgm:if name="Name54" func="var" arg="dir" op="equ" val="norm">
            <dgm:choose name="Name55">
              <dgm:if name="Name56" axis="des" func="maxDepth" op="gt" val="1">
                <dgm:alg type="composite">
                  <dgm:param type="ar" val="1.3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userD" refType="w" fact="0.0105"/>
                  <dgm:constr type="ctrX" for="ch" forName="dot1" refType="w" fact="0.3608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3384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3155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2923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2688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4883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4695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5696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6247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6509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6281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6437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6593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675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6906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6593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6593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l" for="ch" forName="parTx1" refType="w" fact="0.2091"/>
                  <dgm:constr type="t" for="ch" forName="parTx1" refType="h" fact="0.9433"/>
                  <dgm:constr type="w" for="ch" forName="parTx1" refType="w" fact="0.2275"/>
                  <dgm:constr type="h" for="ch" forName="parTx1" refType="h" fact="0.0811"/>
                  <dgm:constr type="ctrX" for="ch" forName="picture1" refType="w" fact="0.1988"/>
                  <dgm:constr type="ctrY" for="ch" forName="picture1" refType="h" fact="0.9322"/>
                  <dgm:constr type="w" for="ch" forName="picture1" refType="w" fact="0.1055"/>
                  <dgm:constr type="h" for="ch" forName="picture1" refType="h" fact="0.140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273"/>
                  <dgm:constr type="t" for="ch" forName="parTx2" refType="h" fact="0.8468"/>
                  <dgm:constr type="w" for="ch" forName="parTx2" refType="w" fact="0.2275"/>
                  <dgm:constr type="h" for="ch" forName="parTx2" refType="h" fact="0.0811"/>
                  <dgm:constr type="ctrX" for="ch" forName="picture2" refType="w" fact="0.4169"/>
                  <dgm:constr type="ctrY" for="ch" forName="picture2" refType="h" fact="0.8357"/>
                  <dgm:constr type="w" for="ch" forName="picture2" refType="w" fact="0.1055"/>
                  <dgm:constr type="h" for="ch" forName="picture2" refType="h" fact="0.140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349"/>
                  <dgm:constr type="t" for="ch" forName="parTx3" refType="h" fact="0.7023"/>
                  <dgm:constr type="w" for="ch" forName="parTx3" refType="w" fact="0.2275"/>
                  <dgm:constr type="h" for="ch" forName="parTx3" refType="h" fact="0.0811"/>
                  <dgm:constr type="ctrX" for="ch" forName="picture3" refType="w" fact="0.5245"/>
                  <dgm:constr type="ctrY" for="ch" forName="picture3" refType="h" fact="0.6912"/>
                  <dgm:constr type="w" for="ch" forName="picture3" refType="w" fact="0.1055"/>
                  <dgm:constr type="h" for="ch" forName="picture3" refType="h" fact="0.140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998"/>
                  <dgm:constr type="t" for="ch" forName="parTx4" refType="h" fact="0.5441"/>
                  <dgm:constr type="w" for="ch" forName="parTx4" refType="w" fact="0.2275"/>
                  <dgm:constr type="h" for="ch" forName="parTx4" refType="h" fact="0.0811"/>
                  <dgm:constr type="ctrX" for="ch" forName="picture4" refType="w" fact="0.5894"/>
                  <dgm:constr type="ctrY" for="ch" forName="picture4" refType="h" fact="0.533"/>
                  <dgm:constr type="w" for="ch" forName="picture4" refType="w" fact="0.1055"/>
                  <dgm:constr type="h" for="ch" forName="picture4" refType="h" fact="0.140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416"/>
                  <dgm:constr type="t" for="ch" forName="parTx5" refType="h" fact="0.3737"/>
                  <dgm:constr type="w" for="ch" forName="parTx5" refType="w" fact="0.2275"/>
                  <dgm:constr type="h" for="ch" forName="parTx5" refType="h" fact="0.0811"/>
                  <dgm:constr type="ctrX" for="ch" forName="picture5" refType="w" fact="0.6313"/>
                  <dgm:constr type="ctrY" for="ch" forName="picture5" refType="h" fact="0.3626"/>
                  <dgm:constr type="w" for="ch" forName="picture5" refType="w" fact="0.1055"/>
                  <dgm:constr type="h" for="ch" forName="picture5" refType="h" fact="0.1403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  <dgm:constr type="l" for="ch" forName="parTx6" refType="w" fact="0.6644"/>
                  <dgm:constr type="t" for="ch" forName="parTx6" refType="h" fact="0.2061"/>
                  <dgm:constr type="w" for="ch" forName="parTx6" refType="w" fact="0.2275"/>
                  <dgm:constr type="h" for="ch" forName="parTx6" refType="h" fact="0.0811"/>
                  <dgm:constr type="ctrX" for="ch" forName="picture6" refType="w" fact="0.6541"/>
                  <dgm:constr type="ctrY" for="ch" forName="picture6" refType="h" fact="0.195"/>
                  <dgm:constr type="w" for="ch" forName="picture6" refType="w" fact="0.1055"/>
                  <dgm:constr type="h" for="ch" forName="picture6" refType="h" fact="0.1403"/>
                  <dgm:constr type="l" for="ch" forName="desTx6" refType="r" refFor="ch" refForName="parTx6"/>
                  <dgm:constr type="r" for="ch" forName="desTx6" refType="w"/>
                  <dgm:constr type="t" for="ch" forName="desTx6" refType="t" refFor="ch" refForName="parTx6"/>
                  <dgm:constr type="h" for="ch" forName="desTx6" refType="h" refFor="ch" refForName="parTx6"/>
                </dgm:constrLst>
              </dgm:if>
              <dgm:else name="Name57">
                <dgm:alg type="composite">
                  <dgm:param type="ar" val="1.122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userD" refType="w" fact="0.0125"/>
                  <dgm:constr type="ctrX" for="ch" forName="dot1" refType="w" fact="0.4276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401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3739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3464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3186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5786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5564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675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7403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7714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7443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7628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7814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7999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8184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7814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7814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l" for="ch" forName="parTx1" refType="w" fact="0.2479"/>
                  <dgm:constr type="t" for="ch" forName="parTx1" refType="h" fact="0.9416"/>
                  <dgm:constr type="w" for="ch" forName="parTx1" refType="w" fact="0.2696"/>
                  <dgm:constr type="h" for="ch" forName="parTx1" refType="h" fact="0.0811"/>
                  <dgm:constr type="ctrX" for="ch" forName="picture1" refType="w" fact="0.2356"/>
                  <dgm:constr type="ctrY" for="ch" forName="picture1" refType="h" fact="0.9322"/>
                  <dgm:constr type="w" for="ch" forName="picture1" refType="w" fact="0.125"/>
                  <dgm:constr type="h" for="ch" forName="picture1" refType="h" fact="0.1403"/>
                  <dgm:constr type="l" for="ch" forName="parTx2" refType="w" fact="0.5064"/>
                  <dgm:constr type="t" for="ch" forName="parTx2" refType="h" fact="0.8451"/>
                  <dgm:constr type="w" for="ch" forName="parTx2" refType="w" fact="0.2696"/>
                  <dgm:constr type="h" for="ch" forName="parTx2" refType="h" fact="0.0811"/>
                  <dgm:constr type="ctrX" for="ch" forName="picture2" refType="w" fact="0.4941"/>
                  <dgm:constr type="ctrY" for="ch" forName="picture2" refType="h" fact="0.8357"/>
                  <dgm:constr type="w" for="ch" forName="picture2" refType="w" fact="0.125"/>
                  <dgm:constr type="h" for="ch" forName="picture2" refType="h" fact="0.1403"/>
                  <dgm:constr type="l" for="ch" forName="parTx3" refType="w" fact="0.6339"/>
                  <dgm:constr type="t" for="ch" forName="parTx3" refType="h" fact="0.7006"/>
                  <dgm:constr type="w" for="ch" forName="parTx3" refType="w" fact="0.2696"/>
                  <dgm:constr type="h" for="ch" forName="parTx3" refType="h" fact="0.0811"/>
                  <dgm:constr type="ctrX" for="ch" forName="picture3" refType="w" fact="0.6216"/>
                  <dgm:constr type="ctrY" for="ch" forName="picture3" refType="h" fact="0.6912"/>
                  <dgm:constr type="w" for="ch" forName="picture3" refType="w" fact="0.125"/>
                  <dgm:constr type="h" for="ch" forName="picture3" refType="h" fact="0.1403"/>
                  <dgm:constr type="l" for="ch" forName="parTx4" refType="w" fact="0.7108"/>
                  <dgm:constr type="t" for="ch" forName="parTx4" refType="h" fact="0.5424"/>
                  <dgm:constr type="w" for="ch" forName="parTx4" refType="w" fact="0.2696"/>
                  <dgm:constr type="h" for="ch" forName="parTx4" refType="h" fact="0.0811"/>
                  <dgm:constr type="ctrX" for="ch" forName="picture4" refType="w" fact="0.6985"/>
                  <dgm:constr type="ctrY" for="ch" forName="picture4" refType="h" fact="0.533"/>
                  <dgm:constr type="w" for="ch" forName="picture4" refType="w" fact="0.125"/>
                  <dgm:constr type="h" for="ch" forName="picture4" refType="h" fact="0.1403"/>
                  <dgm:constr type="l" for="ch" forName="parTx5" refType="w" fact="0.7604"/>
                  <dgm:constr type="t" for="ch" forName="parTx5" refType="h" fact="0.372"/>
                  <dgm:constr type="w" for="ch" forName="parTx5" refType="w" fact="0.2696"/>
                  <dgm:constr type="h" for="ch" forName="parTx5" refType="h" fact="0.0811"/>
                  <dgm:constr type="ctrX" for="ch" forName="picture5" refType="w" fact="0.7481"/>
                  <dgm:constr type="ctrY" for="ch" forName="picture5" refType="h" fact="0.3626"/>
                  <dgm:constr type="w" for="ch" forName="picture5" refType="w" fact="0.125"/>
                  <dgm:constr type="h" for="ch" forName="picture5" refType="h" fact="0.1403"/>
                  <dgm:constr type="l" for="ch" forName="parTx6" refType="w" fact="0.7874"/>
                  <dgm:constr type="t" for="ch" forName="parTx6" refType="h" fact="0.2044"/>
                  <dgm:constr type="w" for="ch" forName="parTx6" refType="w" fact="0.2696"/>
                  <dgm:constr type="h" for="ch" forName="parTx6" refType="h" fact="0.0811"/>
                  <dgm:constr type="ctrX" for="ch" forName="picture6" refType="w" fact="0.7751"/>
                  <dgm:constr type="ctrY" for="ch" forName="picture6" refType="h" fact="0.195"/>
                  <dgm:constr type="w" for="ch" forName="picture6" refType="w" fact="0.125"/>
                  <dgm:constr type="h" for="ch" forName="picture6" refType="h" fact="0.1403"/>
                </dgm:constrLst>
              </dgm:else>
            </dgm:choose>
          </dgm:if>
          <dgm:else name="Name58">
            <dgm:choose name="Name59">
              <dgm:if name="Name60" axis="des" func="maxDepth" op="gt" val="1">
                <dgm:alg type="composite">
                  <dgm:param type="ar" val="1.3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userD" refType="w" fact="0.0105"/>
                  <dgm:constr type="ctrX" for="ch" forName="dot1" refType="w" fact="0.6392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6616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6845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7077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7312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5117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5305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4304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3753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3491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3719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3563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3407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325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3094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3407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3407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r" for="ch" forName="parTx1" refType="w" fact="0.7909"/>
                  <dgm:constr type="t" for="ch" forName="parTx1" refType="h" fact="0.9433"/>
                  <dgm:constr type="w" for="ch" forName="parTx1" refType="w" fact="0.2275"/>
                  <dgm:constr type="h" for="ch" forName="parTx1" refType="h" fact="0.0811"/>
                  <dgm:constr type="ctrX" for="ch" forName="picture1" refType="w" fact="0.8012"/>
                  <dgm:constr type="ctrY" for="ch" forName="picture1" refType="h" fact="0.9322"/>
                  <dgm:constr type="w" for="ch" forName="picture1" refType="w" fact="0.1055"/>
                  <dgm:constr type="h" for="ch" forName="picture1" refType="h" fact="0.140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727"/>
                  <dgm:constr type="t" for="ch" forName="parTx2" refType="h" fact="0.8468"/>
                  <dgm:constr type="w" for="ch" forName="parTx2" refType="w" fact="0.2275"/>
                  <dgm:constr type="h" for="ch" forName="parTx2" refType="h" fact="0.0811"/>
                  <dgm:constr type="ctrX" for="ch" forName="picture2" refType="w" fact="0.5831"/>
                  <dgm:constr type="ctrY" for="ch" forName="picture2" refType="h" fact="0.8357"/>
                  <dgm:constr type="w" for="ch" forName="picture2" refType="w" fact="0.1055"/>
                  <dgm:constr type="h" for="ch" forName="picture2" refType="h" fact="0.140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651"/>
                  <dgm:constr type="t" for="ch" forName="parTx3" refType="h" fact="0.7023"/>
                  <dgm:constr type="w" for="ch" forName="parTx3" refType="w" fact="0.2275"/>
                  <dgm:constr type="h" for="ch" forName="parTx3" refType="h" fact="0.0811"/>
                  <dgm:constr type="ctrX" for="ch" forName="picture3" refType="w" fact="0.4755"/>
                  <dgm:constr type="ctrY" for="ch" forName="picture3" refType="h" fact="0.6912"/>
                  <dgm:constr type="w" for="ch" forName="picture3" refType="w" fact="0.1055"/>
                  <dgm:constr type="h" for="ch" forName="picture3" refType="h" fact="0.140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002"/>
                  <dgm:constr type="t" for="ch" forName="parTx4" refType="h" fact="0.5441"/>
                  <dgm:constr type="w" for="ch" forName="parTx4" refType="w" fact="0.2275"/>
                  <dgm:constr type="h" for="ch" forName="parTx4" refType="h" fact="0.0811"/>
                  <dgm:constr type="ctrX" for="ch" forName="picture4" refType="w" fact="0.4106"/>
                  <dgm:constr type="ctrY" for="ch" forName="picture4" refType="h" fact="0.533"/>
                  <dgm:constr type="w" for="ch" forName="picture4" refType="w" fact="0.1055"/>
                  <dgm:constr type="h" for="ch" forName="picture4" refType="h" fact="0.140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584"/>
                  <dgm:constr type="t" for="ch" forName="parTx5" refType="h" fact="0.3737"/>
                  <dgm:constr type="w" for="ch" forName="parTx5" refType="w" fact="0.2275"/>
                  <dgm:constr type="h" for="ch" forName="parTx5" refType="h" fact="0.0811"/>
                  <dgm:constr type="ctrX" for="ch" forName="picture5" refType="w" fact="0.3687"/>
                  <dgm:constr type="ctrY" for="ch" forName="picture5" refType="h" fact="0.3626"/>
                  <dgm:constr type="w" for="ch" forName="picture5" refType="w" fact="0.1055"/>
                  <dgm:constr type="h" for="ch" forName="picture5" refType="h" fact="0.1403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  <dgm:constr type="r" for="ch" forName="parTx6" refType="w" fact="0.3356"/>
                  <dgm:constr type="t" for="ch" forName="parTx6" refType="h" fact="0.2061"/>
                  <dgm:constr type="w" for="ch" forName="parTx6" refType="w" fact="0.2275"/>
                  <dgm:constr type="h" for="ch" forName="parTx6" refType="h" fact="0.0811"/>
                  <dgm:constr type="ctrX" for="ch" forName="picture6" refType="w" fact="0.3459"/>
                  <dgm:constr type="ctrY" for="ch" forName="picture6" refType="h" fact="0.195"/>
                  <dgm:constr type="w" for="ch" forName="picture6" refType="w" fact="0.1055"/>
                  <dgm:constr type="h" for="ch" forName="picture6" refType="h" fact="0.1403"/>
                  <dgm:constr type="r" for="ch" forName="desTx6" refType="l" refFor="ch" refForName="parTx6"/>
                  <dgm:constr type="l" for="ch" forName="desTx6"/>
                  <dgm:constr type="t" for="ch" forName="desTx6" refType="t" refFor="ch" refForName="parTx6"/>
                  <dgm:constr type="h" for="ch" forName="desTx6" refType="h" refFor="ch" refForName="parTx6"/>
                </dgm:constrLst>
              </dgm:if>
              <dgm:else name="Name61">
                <dgm:alg type="composite">
                  <dgm:param type="ar" val="1.122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userD" refType="w" fact="0.0125"/>
                  <dgm:constr type="ctrX" for="ch" forName="dot1" refType="w" fact="0.5724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599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6261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6536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6814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4214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4436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325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2597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2286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2557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2372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2187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2001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1816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2187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2187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r" for="ch" forName="parTx1" refType="w" fact="0.7522"/>
                  <dgm:constr type="t" for="ch" forName="parTx1" refType="h" fact="0.9416"/>
                  <dgm:constr type="w" for="ch" forName="parTx1" refType="w" fact="0.2696"/>
                  <dgm:constr type="h" for="ch" forName="parTx1" refType="h" fact="0.0811"/>
                  <dgm:constr type="ctrX" for="ch" forName="picture1" refType="w" fact="0.7644"/>
                  <dgm:constr type="ctrY" for="ch" forName="picture1" refType="h" fact="0.9322"/>
                  <dgm:constr type="w" for="ch" forName="picture1" refType="w" fact="0.125"/>
                  <dgm:constr type="h" for="ch" forName="picture1" refType="h" fact="0.1403"/>
                  <dgm:constr type="r" for="ch" forName="parTx2" refType="w" fact="0.4937"/>
                  <dgm:constr type="t" for="ch" forName="parTx2" refType="h" fact="0.8451"/>
                  <dgm:constr type="w" for="ch" forName="parTx2" refType="w" fact="0.2696"/>
                  <dgm:constr type="h" for="ch" forName="parTx2" refType="h" fact="0.0811"/>
                  <dgm:constr type="ctrX" for="ch" forName="picture2" refType="w" fact="0.5059"/>
                  <dgm:constr type="ctrY" for="ch" forName="picture2" refType="h" fact="0.8357"/>
                  <dgm:constr type="w" for="ch" forName="picture2" refType="w" fact="0.125"/>
                  <dgm:constr type="h" for="ch" forName="picture2" refType="h" fact="0.1403"/>
                  <dgm:constr type="r" for="ch" forName="parTx3" refType="w" fact="0.3662"/>
                  <dgm:constr type="t" for="ch" forName="parTx3" refType="h" fact="0.7006"/>
                  <dgm:constr type="w" for="ch" forName="parTx3" refType="w" fact="0.2696"/>
                  <dgm:constr type="h" for="ch" forName="parTx3" refType="h" fact="0.0811"/>
                  <dgm:constr type="ctrX" for="ch" forName="picture3" refType="w" fact="0.3784"/>
                  <dgm:constr type="ctrY" for="ch" forName="picture3" refType="h" fact="0.6912"/>
                  <dgm:constr type="w" for="ch" forName="picture3" refType="w" fact="0.125"/>
                  <dgm:constr type="h" for="ch" forName="picture3" refType="h" fact="0.1403"/>
                  <dgm:constr type="r" for="ch" forName="parTx4" refType="w" fact="0.2893"/>
                  <dgm:constr type="t" for="ch" forName="parTx4" refType="h" fact="0.5424"/>
                  <dgm:constr type="w" for="ch" forName="parTx4" refType="w" fact="0.2696"/>
                  <dgm:constr type="h" for="ch" forName="parTx4" refType="h" fact="0.0811"/>
                  <dgm:constr type="ctrX" for="ch" forName="picture4" refType="w" fact="0.3015"/>
                  <dgm:constr type="ctrY" for="ch" forName="picture4" refType="h" fact="0.533"/>
                  <dgm:constr type="w" for="ch" forName="picture4" refType="w" fact="0.125"/>
                  <dgm:constr type="h" for="ch" forName="picture4" refType="h" fact="0.1403"/>
                  <dgm:constr type="r" for="ch" forName="parTx5" refType="w" fact="0.2397"/>
                  <dgm:constr type="t" for="ch" forName="parTx5" refType="h" fact="0.372"/>
                  <dgm:constr type="w" for="ch" forName="parTx5" refType="w" fact="0.2696"/>
                  <dgm:constr type="h" for="ch" forName="parTx5" refType="h" fact="0.0811"/>
                  <dgm:constr type="ctrX" for="ch" forName="picture5" refType="w" fact="0.2519"/>
                  <dgm:constr type="ctrY" for="ch" forName="picture5" refType="h" fact="0.3626"/>
                  <dgm:constr type="w" for="ch" forName="picture5" refType="w" fact="0.125"/>
                  <dgm:constr type="h" for="ch" forName="picture5" refType="h" fact="0.1403"/>
                  <dgm:constr type="r" for="ch" forName="parTx6" refType="w" fact="0.2127"/>
                  <dgm:constr type="t" for="ch" forName="parTx6" refType="h" fact="0.2044"/>
                  <dgm:constr type="w" for="ch" forName="parTx6" refType="w" fact="0.2696"/>
                  <dgm:constr type="h" for="ch" forName="parTx6" refType="h" fact="0.0811"/>
                  <dgm:constr type="ctrX" for="ch" forName="picture6" refType="w" fact="0.2249"/>
                  <dgm:constr type="ctrY" for="ch" forName="picture6" refType="h" fact="0.195"/>
                  <dgm:constr type="w" for="ch" forName="picture6" refType="w" fact="0.125"/>
                  <dgm:constr type="h" for="ch" forName="picture6" refType="h" fact="0.1403"/>
                </dgm:constrLst>
              </dgm:else>
            </dgm:choose>
          </dgm:else>
        </dgm:choose>
      </dgm:if>
      <dgm:else name="Name62">
        <dgm:choose name="Name63">
          <dgm:if name="Name64" func="var" arg="dir" op="equ" val="norm">
            <dgm:choose name="Name65">
              <dgm:if name="Name66" axis="des" func="maxDepth" op="gt" val="1">
                <dgm:alg type="composite">
                  <dgm:param type="ar" val="1.2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primFontSz" for="ch" forName="desTx7" refType="primFontSz" refFor="ch" refForName="desTx1" op="equ"/>
                  <dgm:constr type="userD" refType="w" fact="0.0097"/>
                  <dgm:constr type="ctrX" for="ch" forName="dot1" refType="w" fact="0.3909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3721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353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3337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3142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5088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4926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5836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6371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6701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6853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6627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6773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6919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7065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7212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6919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6919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l" for="ch" forName="parTx1" refType="w" fact="0.2556"/>
                  <dgm:constr type="t" for="ch" forName="parTx1" refType="h" fact="0.8856"/>
                  <dgm:constr type="w" for="ch" forName="parTx1" refType="w" fact="0.2101"/>
                  <dgm:constr type="h" for="ch" forName="parTx1" refType="h" fact="0.0704"/>
                  <dgm:constr type="ctrX" for="ch" forName="picture1" refType="w" fact="0.246"/>
                  <dgm:constr type="ctrY" for="ch" forName="picture1" refType="h" fact="0.8769"/>
                  <dgm:constr type="w" for="ch" forName="picture1" refType="w" fact="0.0974"/>
                  <dgm:constr type="h" for="ch" forName="picture1" refType="h" fact="0.1218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535"/>
                  <dgm:constr type="t" for="ch" forName="parTx2" refType="h" fact="0.7956"/>
                  <dgm:constr type="w" for="ch" forName="parTx2" refType="w" fact="0.2101"/>
                  <dgm:constr type="h" for="ch" forName="parTx2" refType="h" fact="0.0704"/>
                  <dgm:constr type="ctrX" for="ch" forName="picture2" refType="w" fact="0.4439"/>
                  <dgm:constr type="ctrY" for="ch" forName="picture2" refType="h" fact="0.787"/>
                  <dgm:constr type="w" for="ch" forName="picture2" refType="w" fact="0.0974"/>
                  <dgm:constr type="h" for="ch" forName="picture2" refType="h" fact="0.1218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511"/>
                  <dgm:constr type="t" for="ch" forName="parTx3" refType="h" fact="0.673"/>
                  <dgm:constr type="w" for="ch" forName="parTx3" refType="w" fact="0.2101"/>
                  <dgm:constr type="h" for="ch" forName="parTx3" refType="h" fact="0.0704"/>
                  <dgm:constr type="ctrX" for="ch" forName="picture3" refType="w" fact="0.5415"/>
                  <dgm:constr type="ctrY" for="ch" forName="picture3" refType="h" fact="0.6644"/>
                  <dgm:constr type="w" for="ch" forName="picture3" refType="w" fact="0.0974"/>
                  <dgm:constr type="h" for="ch" forName="picture3" refType="h" fact="0.1218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6132"/>
                  <dgm:constr type="t" for="ch" forName="parTx4" refType="h" fact="0.538"/>
                  <dgm:constr type="w" for="ch" forName="parTx4" refType="w" fact="0.2101"/>
                  <dgm:constr type="h" for="ch" forName="parTx4" refType="h" fact="0.0704"/>
                  <dgm:constr type="ctrX" for="ch" forName="picture4" refType="w" fact="0.6037"/>
                  <dgm:constr type="ctrY" for="ch" forName="picture4" refType="h" fact="0.5294"/>
                  <dgm:constr type="w" for="ch" forName="picture4" refType="w" fact="0.0974"/>
                  <dgm:constr type="h" for="ch" forName="picture4" refType="h" fact="0.1218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576"/>
                  <dgm:constr type="t" for="ch" forName="parTx5" refType="h" fact="0.3951"/>
                  <dgm:constr type="w" for="ch" forName="parTx5" refType="w" fact="0.2101"/>
                  <dgm:constr type="h" for="ch" forName="parTx5" refType="h" fact="0.0704"/>
                  <dgm:constr type="ctrX" for="ch" forName="picture5" refType="w" fact="0.648"/>
                  <dgm:constr type="ctrY" for="ch" forName="picture5" refType="h" fact="0.3864"/>
                  <dgm:constr type="w" for="ch" forName="picture5" refType="w" fact="0.0974"/>
                  <dgm:constr type="h" for="ch" forName="picture5" refType="h" fact="0.1218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  <dgm:constr type="l" for="ch" forName="parTx6" refType="w" fact="0.6828"/>
                  <dgm:constr type="t" for="ch" forName="parTx6" refType="h" fact="0.2531"/>
                  <dgm:constr type="w" for="ch" forName="parTx6" refType="w" fact="0.2101"/>
                  <dgm:constr type="h" for="ch" forName="parTx6" refType="h" fact="0.0704"/>
                  <dgm:constr type="ctrX" for="ch" forName="picture6" refType="w" fact="0.6733"/>
                  <dgm:constr type="ctrY" for="ch" forName="picture6" refType="h" fact="0.2444"/>
                  <dgm:constr type="w" for="ch" forName="picture6" refType="w" fact="0.0974"/>
                  <dgm:constr type="h" for="ch" forName="picture6" refType="h" fact="0.1218"/>
                  <dgm:constr type="l" for="ch" forName="desTx6" refType="r" refFor="ch" refForName="parTx6"/>
                  <dgm:constr type="r" for="ch" forName="desTx6" refType="w"/>
                  <dgm:constr type="t" for="ch" forName="desTx6" refType="t" refFor="ch" refForName="parTx6"/>
                  <dgm:constr type="h" for="ch" forName="desTx6" refType="h" refFor="ch" refForName="parTx6"/>
                  <dgm:constr type="l" for="ch" forName="parTx7" refType="w" fact="0.6966"/>
                  <dgm:constr type="t" for="ch" forName="parTx7" refType="h" fact="0.1162"/>
                  <dgm:constr type="w" for="ch" forName="parTx7" refType="w" fact="0.2101"/>
                  <dgm:constr type="h" for="ch" forName="parTx7" refType="h" fact="0.0704"/>
                  <dgm:constr type="ctrX" for="ch" forName="picture7" refType="w" fact="0.6871"/>
                  <dgm:constr type="ctrY" for="ch" forName="picture7" refType="h" fact="0.1075"/>
                  <dgm:constr type="w" for="ch" forName="picture7" refType="w" fact="0.0974"/>
                  <dgm:constr type="h" for="ch" forName="picture7" refType="h" fact="0.1218"/>
                  <dgm:constr type="l" for="ch" forName="desTx7" refType="r" refFor="ch" refForName="parTx7"/>
                  <dgm:constr type="r" for="ch" forName="desTx7" refType="w"/>
                  <dgm:constr type="t" for="ch" forName="desTx7" refType="t" refFor="ch" refForName="parTx7"/>
                  <dgm:constr type="h" for="ch" forName="desTx7" refType="h" refFor="ch" refForName="parTx7"/>
                </dgm:constrLst>
              </dgm:if>
              <dgm:else name="Name67">
                <dgm:alg type="composite">
                  <dgm:param type="ar" val="1.096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userD" refType="w" fact="0.0111"/>
                  <dgm:constr type="ctrX" for="ch" forName="dot1" refType="w" fact="0.4459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4244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4026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3806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3584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5803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5618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6656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7266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7643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7816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7558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7725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7892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8058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8225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7892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7892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l" for="ch" forName="parTx1" refType="w" fact="0.2915"/>
                  <dgm:constr type="t" for="ch" forName="parTx1" refType="h" fact="0.8845"/>
                  <dgm:constr type="w" for="ch" forName="parTx1" refType="w" fact="0.2396"/>
                  <dgm:constr type="h" for="ch" forName="parTx1" refType="h" fact="0.0704"/>
                  <dgm:constr type="ctrX" for="ch" forName="picture1" refType="w" fact="0.2806"/>
                  <dgm:constr type="ctrY" for="ch" forName="picture1" refType="h" fact="0.8769"/>
                  <dgm:constr type="w" for="ch" forName="picture1" refType="w" fact="0.1111"/>
                  <dgm:constr type="h" for="ch" forName="picture1" refType="h" fact="0.1218"/>
                  <dgm:constr type="l" for="ch" forName="parTx2" refType="w" fact="0.5172"/>
                  <dgm:constr type="t" for="ch" forName="parTx2" refType="h" fact="0.7946"/>
                  <dgm:constr type="w" for="ch" forName="parTx2" refType="w" fact="0.2396"/>
                  <dgm:constr type="h" for="ch" forName="parTx2" refType="h" fact="0.0704"/>
                  <dgm:constr type="ctrX" for="ch" forName="picture2" refType="w" fact="0.5063"/>
                  <dgm:constr type="ctrY" for="ch" forName="picture2" refType="h" fact="0.787"/>
                  <dgm:constr type="w" for="ch" forName="picture2" refType="w" fact="0.1111"/>
                  <dgm:constr type="h" for="ch" forName="picture2" refType="h" fact="0.1218"/>
                  <dgm:constr type="l" for="ch" forName="parTx3" refType="w" fact="0.6285"/>
                  <dgm:constr type="t" for="ch" forName="parTx3" refType="h" fact="0.672"/>
                  <dgm:constr type="w" for="ch" forName="parTx3" refType="w" fact="0.2396"/>
                  <dgm:constr type="h" for="ch" forName="parTx3" refType="h" fact="0.0704"/>
                  <dgm:constr type="ctrX" for="ch" forName="picture3" refType="w" fact="0.6176"/>
                  <dgm:constr type="ctrY" for="ch" forName="picture3" refType="h" fact="0.6644"/>
                  <dgm:constr type="w" for="ch" forName="picture3" refType="w" fact="0.1111"/>
                  <dgm:constr type="h" for="ch" forName="picture3" refType="h" fact="0.1218"/>
                  <dgm:constr type="l" for="ch" forName="parTx4" refType="w" fact="0.6994"/>
                  <dgm:constr type="t" for="ch" forName="parTx4" refType="h" fact="0.5369"/>
                  <dgm:constr type="w" for="ch" forName="parTx4" refType="w" fact="0.2396"/>
                  <dgm:constr type="h" for="ch" forName="parTx4" refType="h" fact="0.0704"/>
                  <dgm:constr type="ctrX" for="ch" forName="picture4" refType="w" fact="0.6885"/>
                  <dgm:constr type="ctrY" for="ch" forName="picture4" refType="h" fact="0.5294"/>
                  <dgm:constr type="w" for="ch" forName="picture4" refType="w" fact="0.1111"/>
                  <dgm:constr type="h" for="ch" forName="picture4" refType="h" fact="0.1218"/>
                  <dgm:constr type="l" for="ch" forName="parTx5" refType="w" fact="0.75"/>
                  <dgm:constr type="t" for="ch" forName="parTx5" refType="h" fact="0.394"/>
                  <dgm:constr type="w" for="ch" forName="parTx5" refType="w" fact="0.2396"/>
                  <dgm:constr type="h" for="ch" forName="parTx5" refType="h" fact="0.0704"/>
                  <dgm:constr type="ctrX" for="ch" forName="picture5" refType="w" fact="0.7391"/>
                  <dgm:constr type="ctrY" for="ch" forName="picture5" refType="h" fact="0.3864"/>
                  <dgm:constr type="w" for="ch" forName="picture5" refType="w" fact="0.1111"/>
                  <dgm:constr type="h" for="ch" forName="picture5" refType="h" fact="0.1218"/>
                  <dgm:constr type="l" for="ch" forName="parTx6" refType="w" fact="0.7788"/>
                  <dgm:constr type="t" for="ch" forName="parTx6" refType="h" fact="0.252"/>
                  <dgm:constr type="w" for="ch" forName="parTx6" refType="w" fact="0.2396"/>
                  <dgm:constr type="h" for="ch" forName="parTx6" refType="h" fact="0.0704"/>
                  <dgm:constr type="ctrX" for="ch" forName="picture6" refType="w" fact="0.7679"/>
                  <dgm:constr type="ctrY" for="ch" forName="picture6" refType="h" fact="0.2444"/>
                  <dgm:constr type="w" for="ch" forName="picture6" refType="w" fact="0.1111"/>
                  <dgm:constr type="h" for="ch" forName="picture6" refType="h" fact="0.1218"/>
                  <dgm:constr type="l" for="ch" forName="parTx7" refType="w" fact="0.7945"/>
                  <dgm:constr type="t" for="ch" forName="parTx7" refType="h" fact="0.1151"/>
                  <dgm:constr type="w" for="ch" forName="parTx7" refType="w" fact="0.2396"/>
                  <dgm:constr type="h" for="ch" forName="parTx7" refType="h" fact="0.0704"/>
                  <dgm:constr type="ctrX" for="ch" forName="picture7" refType="w" fact="0.7836"/>
                  <dgm:constr type="ctrY" for="ch" forName="picture7" refType="h" fact="0.1075"/>
                  <dgm:constr type="w" for="ch" forName="picture7" refType="w" fact="0.1111"/>
                  <dgm:constr type="h" for="ch" forName="picture7" refType="h" fact="0.1218"/>
                </dgm:constrLst>
              </dgm:else>
            </dgm:choose>
          </dgm:if>
          <dgm:else name="Name68">
            <dgm:choose name="Name69">
              <dgm:if name="Name70" axis="des" func="maxDepth" op="gt" val="1">
                <dgm:alg type="composite">
                  <dgm:param type="ar" val="1.2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primFontSz" for="ch" forName="desTx7" refType="primFontSz" refFor="ch" refForName="desTx1" op="equ"/>
                  <dgm:constr type="userD" refType="w" fact="0.0097"/>
                  <dgm:constr type="ctrX" for="ch" forName="dot1" refType="w" fact="0.6091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6279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647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6663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6858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4912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5074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4164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3629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3299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3147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3373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3227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3081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2935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2788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3081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3081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r" for="ch" forName="parTx1" refType="w" fact="0.7444"/>
                  <dgm:constr type="t" for="ch" forName="parTx1" refType="h" fact="0.8856"/>
                  <dgm:constr type="w" for="ch" forName="parTx1" refType="w" fact="0.2101"/>
                  <dgm:constr type="h" for="ch" forName="parTx1" refType="h" fact="0.0704"/>
                  <dgm:constr type="ctrX" for="ch" forName="picture1" refType="w" fact="0.754"/>
                  <dgm:constr type="ctrY" for="ch" forName="picture1" refType="h" fact="0.8769"/>
                  <dgm:constr type="w" for="ch" forName="picture1" refType="w" fact="0.0974"/>
                  <dgm:constr type="h" for="ch" forName="picture1" refType="h" fact="0.1218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465"/>
                  <dgm:constr type="t" for="ch" forName="parTx2" refType="h" fact="0.7956"/>
                  <dgm:constr type="w" for="ch" forName="parTx2" refType="w" fact="0.2101"/>
                  <dgm:constr type="h" for="ch" forName="parTx2" refType="h" fact="0.0704"/>
                  <dgm:constr type="ctrX" for="ch" forName="picture2" refType="w" fact="0.5561"/>
                  <dgm:constr type="ctrY" for="ch" forName="picture2" refType="h" fact="0.787"/>
                  <dgm:constr type="w" for="ch" forName="picture2" refType="w" fact="0.0974"/>
                  <dgm:constr type="h" for="ch" forName="picture2" refType="h" fact="0.1218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489"/>
                  <dgm:constr type="t" for="ch" forName="parTx3" refType="h" fact="0.673"/>
                  <dgm:constr type="w" for="ch" forName="parTx3" refType="w" fact="0.2101"/>
                  <dgm:constr type="h" for="ch" forName="parTx3" refType="h" fact="0.0704"/>
                  <dgm:constr type="ctrX" for="ch" forName="picture3" refType="w" fact="0.4585"/>
                  <dgm:constr type="ctrY" for="ch" forName="picture3" refType="h" fact="0.6644"/>
                  <dgm:constr type="w" for="ch" forName="picture3" refType="w" fact="0.0974"/>
                  <dgm:constr type="h" for="ch" forName="picture3" refType="h" fact="0.1218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3868"/>
                  <dgm:constr type="t" for="ch" forName="parTx4" refType="h" fact="0.538"/>
                  <dgm:constr type="w" for="ch" forName="parTx4" refType="w" fact="0.2101"/>
                  <dgm:constr type="h" for="ch" forName="parTx4" refType="h" fact="0.0704"/>
                  <dgm:constr type="ctrX" for="ch" forName="picture4" refType="w" fact="0.3963"/>
                  <dgm:constr type="ctrY" for="ch" forName="picture4" refType="h" fact="0.5294"/>
                  <dgm:constr type="w" for="ch" forName="picture4" refType="w" fact="0.0974"/>
                  <dgm:constr type="h" for="ch" forName="picture4" refType="h" fact="0.1218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424"/>
                  <dgm:constr type="t" for="ch" forName="parTx5" refType="h" fact="0.3951"/>
                  <dgm:constr type="w" for="ch" forName="parTx5" refType="w" fact="0.2101"/>
                  <dgm:constr type="h" for="ch" forName="parTx5" refType="h" fact="0.0704"/>
                  <dgm:constr type="ctrX" for="ch" forName="picture5" refType="w" fact="0.352"/>
                  <dgm:constr type="ctrY" for="ch" forName="picture5" refType="h" fact="0.3864"/>
                  <dgm:constr type="w" for="ch" forName="picture5" refType="w" fact="0.0974"/>
                  <dgm:constr type="h" for="ch" forName="picture5" refType="h" fact="0.1218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  <dgm:constr type="r" for="ch" forName="parTx6" refType="w" fact="0.3172"/>
                  <dgm:constr type="t" for="ch" forName="parTx6" refType="h" fact="0.2531"/>
                  <dgm:constr type="w" for="ch" forName="parTx6" refType="w" fact="0.2101"/>
                  <dgm:constr type="h" for="ch" forName="parTx6" refType="h" fact="0.0704"/>
                  <dgm:constr type="ctrX" for="ch" forName="picture6" refType="w" fact="0.3267"/>
                  <dgm:constr type="ctrY" for="ch" forName="picture6" refType="h" fact="0.2444"/>
                  <dgm:constr type="w" for="ch" forName="picture6" refType="w" fact="0.0974"/>
                  <dgm:constr type="h" for="ch" forName="picture6" refType="h" fact="0.1218"/>
                  <dgm:constr type="r" for="ch" forName="desTx6" refType="l" refFor="ch" refForName="parTx6"/>
                  <dgm:constr type="l" for="ch" forName="desTx6"/>
                  <dgm:constr type="t" for="ch" forName="desTx6" refType="t" refFor="ch" refForName="parTx6"/>
                  <dgm:constr type="h" for="ch" forName="desTx6" refType="h" refFor="ch" refForName="parTx6"/>
                  <dgm:constr type="r" for="ch" forName="parTx7" refType="w" fact="0.3034"/>
                  <dgm:constr type="t" for="ch" forName="parTx7" refType="h" fact="0.1162"/>
                  <dgm:constr type="w" for="ch" forName="parTx7" refType="w" fact="0.2101"/>
                  <dgm:constr type="h" for="ch" forName="parTx7" refType="h" fact="0.0704"/>
                  <dgm:constr type="ctrX" for="ch" forName="picture7" refType="w" fact="0.3129"/>
                  <dgm:constr type="ctrY" for="ch" forName="picture7" refType="h" fact="0.1075"/>
                  <dgm:constr type="w" for="ch" forName="picture7" refType="w" fact="0.0974"/>
                  <dgm:constr type="h" for="ch" forName="picture7" refType="h" fact="0.1218"/>
                  <dgm:constr type="r" for="ch" forName="desTx7" refType="l" refFor="ch" refForName="parTx7"/>
                  <dgm:constr type="l" for="ch" forName="desTx7"/>
                  <dgm:constr type="t" for="ch" forName="desTx7" refType="t" refFor="ch" refForName="parTx7"/>
                  <dgm:constr type="h" for="ch" forName="desTx7" refType="h" refFor="ch" refForName="parTx7"/>
                </dgm:constrLst>
              </dgm:if>
              <dgm:else name="Name71">
                <dgm:alg type="composite">
                  <dgm:param type="ar" val="1.096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userD" refType="w" fact="0.0111"/>
                  <dgm:constr type="ctrX" for="ch" forName="dot1" refType="w" fact="0.5541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5756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5974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6194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6416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4197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4382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3344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2734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2357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2184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2442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2275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2108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1942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1775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2108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2108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r" for="ch" forName="parTx1" refType="w" fact="0.7085"/>
                  <dgm:constr type="t" for="ch" forName="parTx1" refType="h" fact="0.8845"/>
                  <dgm:constr type="w" for="ch" forName="parTx1" refType="w" fact="0.2396"/>
                  <dgm:constr type="h" for="ch" forName="parTx1" refType="h" fact="0.0704"/>
                  <dgm:constr type="ctrX" for="ch" forName="picture1" refType="w" fact="0.7194"/>
                  <dgm:constr type="ctrY" for="ch" forName="picture1" refType="h" fact="0.8769"/>
                  <dgm:constr type="w" for="ch" forName="picture1" refType="w" fact="0.1111"/>
                  <dgm:constr type="h" for="ch" forName="picture1" refType="h" fact="0.1218"/>
                  <dgm:constr type="r" for="ch" forName="parTx2" refType="w" fact="0.4828"/>
                  <dgm:constr type="t" for="ch" forName="parTx2" refType="h" fact="0.7946"/>
                  <dgm:constr type="w" for="ch" forName="parTx2" refType="w" fact="0.2396"/>
                  <dgm:constr type="h" for="ch" forName="parTx2" refType="h" fact="0.0704"/>
                  <dgm:constr type="ctrX" for="ch" forName="picture2" refType="w" fact="0.4937"/>
                  <dgm:constr type="ctrY" for="ch" forName="picture2" refType="h" fact="0.787"/>
                  <dgm:constr type="w" for="ch" forName="picture2" refType="w" fact="0.1111"/>
                  <dgm:constr type="h" for="ch" forName="picture2" refType="h" fact="0.1218"/>
                  <dgm:constr type="r" for="ch" forName="parTx3" refType="w" fact="0.3715"/>
                  <dgm:constr type="t" for="ch" forName="parTx3" refType="h" fact="0.672"/>
                  <dgm:constr type="w" for="ch" forName="parTx3" refType="w" fact="0.2396"/>
                  <dgm:constr type="h" for="ch" forName="parTx3" refType="h" fact="0.0704"/>
                  <dgm:constr type="ctrX" for="ch" forName="picture3" refType="w" fact="0.3824"/>
                  <dgm:constr type="ctrY" for="ch" forName="picture3" refType="h" fact="0.6644"/>
                  <dgm:constr type="w" for="ch" forName="picture3" refType="w" fact="0.1111"/>
                  <dgm:constr type="h" for="ch" forName="picture3" refType="h" fact="0.1218"/>
                  <dgm:constr type="r" for="ch" forName="parTx4" refType="w" fact="0.3006"/>
                  <dgm:constr type="t" for="ch" forName="parTx4" refType="h" fact="0.5369"/>
                  <dgm:constr type="w" for="ch" forName="parTx4" refType="w" fact="0.2396"/>
                  <dgm:constr type="h" for="ch" forName="parTx4" refType="h" fact="0.0704"/>
                  <dgm:constr type="ctrX" for="ch" forName="picture4" refType="w" fact="0.3115"/>
                  <dgm:constr type="ctrY" for="ch" forName="picture4" refType="h" fact="0.5294"/>
                  <dgm:constr type="w" for="ch" forName="picture4" refType="w" fact="0.1111"/>
                  <dgm:constr type="h" for="ch" forName="picture4" refType="h" fact="0.1218"/>
                  <dgm:constr type="r" for="ch" forName="parTx5" refType="w" fact="0.25"/>
                  <dgm:constr type="t" for="ch" forName="parTx5" refType="h" fact="0.394"/>
                  <dgm:constr type="w" for="ch" forName="parTx5" refType="w" fact="0.2396"/>
                  <dgm:constr type="h" for="ch" forName="parTx5" refType="h" fact="0.0704"/>
                  <dgm:constr type="ctrX" for="ch" forName="picture5" refType="w" fact="0.2609"/>
                  <dgm:constr type="ctrY" for="ch" forName="picture5" refType="h" fact="0.3864"/>
                  <dgm:constr type="w" for="ch" forName="picture5" refType="w" fact="0.1111"/>
                  <dgm:constr type="h" for="ch" forName="picture5" refType="h" fact="0.1218"/>
                  <dgm:constr type="r" for="ch" forName="parTx6" refType="w" fact="0.2212"/>
                  <dgm:constr type="t" for="ch" forName="parTx6" refType="h" fact="0.252"/>
                  <dgm:constr type="w" for="ch" forName="parTx6" refType="w" fact="0.2396"/>
                  <dgm:constr type="h" for="ch" forName="parTx6" refType="h" fact="0.0704"/>
                  <dgm:constr type="ctrX" for="ch" forName="picture6" refType="w" fact="0.2321"/>
                  <dgm:constr type="ctrY" for="ch" forName="picture6" refType="h" fact="0.2444"/>
                  <dgm:constr type="w" for="ch" forName="picture6" refType="w" fact="0.1111"/>
                  <dgm:constr type="h" for="ch" forName="picture6" refType="h" fact="0.1218"/>
                  <dgm:constr type="r" for="ch" forName="parTx7" refType="w" fact="0.2055"/>
                  <dgm:constr type="t" for="ch" forName="parTx7" refType="h" fact="0.1151"/>
                  <dgm:constr type="w" for="ch" forName="parTx7" refType="w" fact="0.2396"/>
                  <dgm:constr type="h" for="ch" forName="parTx7" refType="h" fact="0.0704"/>
                  <dgm:constr type="ctrX" for="ch" forName="picture7" refType="w" fact="0.2164"/>
                  <dgm:constr type="ctrY" for="ch" forName="picture7" refType="h" fact="0.1075"/>
                  <dgm:constr type="w" for="ch" forName="picture7" refType="w" fact="0.1111"/>
                  <dgm:constr type="h" for="ch" forName="picture7" refType="h" fact="0.1218"/>
                </dgm:constrLst>
              </dgm:else>
            </dgm:choose>
          </dgm:else>
        </dgm:choose>
      </dgm:else>
    </dgm:choose>
    <dgm:forEach name="wrapper" axis="self" ptType="parTrans">
      <dgm:forEach name="wrapper2" axis="self" ptType="sibTrans" st="2">
        <dgm:forEach name="imageRepeat" axis="self">
          <dgm:layoutNode name="imageRepeat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 axis="self"/>
          </dgm:layoutNode>
        </dgm:forEach>
      </dgm:forEach>
    </dgm:forEach>
    <dgm:choose name="Name72">
      <dgm:if name="Name73" axis="ch" ptType="node" func="cnt" op="gte" val="2">
        <dgm:layoutNode name="dot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2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3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74"/>
    </dgm:choose>
    <dgm:choose name="Name75">
      <dgm:if name="Name76" axis="ch" ptType="node" func="cnt" op="gte" val="3">
        <dgm:layoutNode name="dot4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5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77"/>
    </dgm:choose>
    <dgm:choose name="Name78">
      <dgm:if name="Name79" axis="ch" ptType="node" func="cnt" op="gte" val="4">
        <dgm:layoutNode name="dot6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0"/>
    </dgm:choose>
    <dgm:choose name="Name81">
      <dgm:if name="Name82" axis="ch" ptType="node" func="cnt" op="gte" val="5">
        <dgm:layoutNode name="dot7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8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3"/>
    </dgm:choose>
    <dgm:choose name="Name84">
      <dgm:if name="Name85" axis="ch" ptType="node" func="cnt" op="gte" val="6">
        <dgm:layoutNode name="dot9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10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6"/>
    </dgm:choose>
    <dgm:choose name="Name87">
      <dgm:if name="Name88" axis="ch" ptType="node" func="cnt" op="gte" val="7">
        <dgm:layoutNode name="dot1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9"/>
    </dgm:choose>
    <dgm:choose name="Name90">
      <dgm:if name="Name91" axis="ch" ptType="node" func="cnt" op="gte" val="2">
        <dgm:layoutNode name="dotArrow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2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3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4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5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6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7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92"/>
    </dgm:choose>
    <dgm:forEach name="Name93" axis="ch" ptType="node" cnt="1">
      <dgm:layoutNode name="parTx1">
        <dgm:choose name="Name94">
          <dgm:if name="Name95" func="var" arg="dir" op="equ" val="norm">
            <dgm:alg type="tx">
              <dgm:param type="parTxLTRAlign" val="l"/>
              <dgm:param type="parTxRTLAlign" val="r"/>
            </dgm:alg>
          </dgm:if>
          <dgm:else name="Name96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97">
          <dgm:if name="Name98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99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00">
        <dgm:if name="Name101" axis="ch" ptType="node" func="cnt" op="gte" val="1">
          <dgm:layoutNode name="desTx1" styleLbl="revTx">
            <dgm:varLst>
              <dgm:bulletEnabled val="1"/>
            </dgm:varLst>
            <dgm:choose name="Name102">
              <dgm:if name="Name103" func="var" arg="dir" op="equ" val="norm">
                <dgm:choose name="Name104">
                  <dgm:if name="Name105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06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07">
                <dgm:choose name="Name108">
                  <dgm:if name="Name109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10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11"/>
      </dgm:choose>
    </dgm:forEach>
    <dgm:forEach name="Name112" axis="ch" ptType="sibTrans" hideLastTrans="0" cnt="1">
      <dgm:layoutNode name="picture1">
        <dgm:alg type="sp"/>
        <dgm:shape xmlns:r="http://schemas.openxmlformats.org/officeDocument/2006/relationships" r:blip="">
          <dgm:adjLst/>
        </dgm:shape>
        <dgm:presOf/>
        <dgm:constrLst/>
        <dgm:forEach name="Name113" ref="imageRepeat"/>
      </dgm:layoutNode>
    </dgm:forEach>
    <dgm:forEach name="Name114" axis="ch" ptType="node" st="2" cnt="1">
      <dgm:layoutNode name="parTx2">
        <dgm:choose name="Name115">
          <dgm:if name="Name116" func="var" arg="dir" op="equ" val="norm">
            <dgm:alg type="tx">
              <dgm:param type="parTxLTRAlign" val="l"/>
              <dgm:param type="parTxRTLAlign" val="r"/>
            </dgm:alg>
          </dgm:if>
          <dgm:else name="Name117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18">
          <dgm:if name="Name119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20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21">
        <dgm:if name="Name122" axis="ch" ptType="node" func="cnt" op="gte" val="1">
          <dgm:layoutNode name="desTx2" styleLbl="revTx">
            <dgm:varLst>
              <dgm:bulletEnabled val="1"/>
            </dgm:varLst>
            <dgm:choose name="Name123">
              <dgm:if name="Name124" func="var" arg="dir" op="equ" val="norm">
                <dgm:choose name="Name125">
                  <dgm:if name="Name126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27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28">
                <dgm:choose name="Name129">
                  <dgm:if name="Name130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31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32"/>
      </dgm:choose>
    </dgm:forEach>
    <dgm:forEach name="Name133" axis="ch" ptType="sibTrans" hideLastTrans="0" st="2" cnt="1">
      <dgm:layoutNode name="picture2">
        <dgm:alg type="sp"/>
        <dgm:shape xmlns:r="http://schemas.openxmlformats.org/officeDocument/2006/relationships" r:blip="">
          <dgm:adjLst/>
        </dgm:shape>
        <dgm:presOf/>
        <dgm:constrLst/>
        <dgm:forEach name="Name134" ref="imageRepeat"/>
      </dgm:layoutNode>
    </dgm:forEach>
    <dgm:forEach name="Name135" axis="ch" ptType="node" st="3" cnt="1">
      <dgm:layoutNode name="parTx3">
        <dgm:choose name="Name136">
          <dgm:if name="Name137" func="var" arg="dir" op="equ" val="norm">
            <dgm:alg type="tx">
              <dgm:param type="parTxLTRAlign" val="l"/>
              <dgm:param type="parTxRTLAlign" val="r"/>
            </dgm:alg>
          </dgm:if>
          <dgm:else name="Name138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39">
          <dgm:if name="Name140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41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42">
        <dgm:if name="Name143" axis="ch" ptType="node" func="cnt" op="gte" val="1">
          <dgm:layoutNode name="desTx3" styleLbl="revTx">
            <dgm:varLst>
              <dgm:bulletEnabled val="1"/>
            </dgm:varLst>
            <dgm:choose name="Name144">
              <dgm:if name="Name145" func="var" arg="dir" op="equ" val="norm">
                <dgm:choose name="Name146">
                  <dgm:if name="Name147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48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49">
                <dgm:choose name="Name150">
                  <dgm:if name="Name151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5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53"/>
      </dgm:choose>
    </dgm:forEach>
    <dgm:forEach name="Name154" axis="ch" ptType="sibTrans" hideLastTrans="0" st="3" cnt="1">
      <dgm:layoutNode name="picture3">
        <dgm:alg type="sp"/>
        <dgm:shape xmlns:r="http://schemas.openxmlformats.org/officeDocument/2006/relationships" r:blip="">
          <dgm:adjLst/>
        </dgm:shape>
        <dgm:presOf/>
        <dgm:constrLst/>
        <dgm:forEach name="Name155" ref="imageRepeat"/>
      </dgm:layoutNode>
    </dgm:forEach>
    <dgm:forEach name="Name156" axis="ch" ptType="node" st="4" cnt="1">
      <dgm:layoutNode name="parTx4">
        <dgm:choose name="Name157">
          <dgm:if name="Name158" func="var" arg="dir" op="equ" val="norm">
            <dgm:alg type="tx">
              <dgm:param type="parTxLTRAlign" val="l"/>
              <dgm:param type="parTxRTLAlign" val="r"/>
            </dgm:alg>
          </dgm:if>
          <dgm:else name="Name159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60">
          <dgm:if name="Name161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62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63">
        <dgm:if name="Name164" axis="ch" ptType="node" func="cnt" op="gte" val="1">
          <dgm:layoutNode name="desTx4" styleLbl="revTx">
            <dgm:varLst>
              <dgm:bulletEnabled val="1"/>
            </dgm:varLst>
            <dgm:choose name="Name165">
              <dgm:if name="Name166" func="var" arg="dir" op="equ" val="norm">
                <dgm:choose name="Name167">
                  <dgm:if name="Name168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69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70">
                <dgm:choose name="Name171">
                  <dgm:if name="Name172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73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74"/>
      </dgm:choose>
    </dgm:forEach>
    <dgm:forEach name="Name175" axis="ch" ptType="sibTrans" hideLastTrans="0" st="4" cnt="1">
      <dgm:layoutNode name="picture4">
        <dgm:alg type="sp"/>
        <dgm:shape xmlns:r="http://schemas.openxmlformats.org/officeDocument/2006/relationships" r:blip="">
          <dgm:adjLst/>
        </dgm:shape>
        <dgm:presOf/>
        <dgm:constrLst/>
        <dgm:forEach name="Name176" ref="imageRepeat"/>
      </dgm:layoutNode>
    </dgm:forEach>
    <dgm:forEach name="Name177" axis="ch" ptType="node" st="5" cnt="1">
      <dgm:layoutNode name="parTx5">
        <dgm:choose name="Name178">
          <dgm:if name="Name179" func="var" arg="dir" op="equ" val="norm">
            <dgm:alg type="tx">
              <dgm:param type="parTxLTRAlign" val="l"/>
              <dgm:param type="parTxRTLAlign" val="r"/>
            </dgm:alg>
          </dgm:if>
          <dgm:else name="Name180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81">
          <dgm:if name="Name182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83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84">
        <dgm:if name="Name185" axis="ch" ptType="node" func="cnt" op="gte" val="1">
          <dgm:layoutNode name="desTx5" styleLbl="revTx">
            <dgm:varLst>
              <dgm:bulletEnabled val="1"/>
            </dgm:varLst>
            <dgm:choose name="Name186">
              <dgm:if name="Name187" func="var" arg="dir" op="equ" val="norm">
                <dgm:choose name="Name188">
                  <dgm:if name="Name189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90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91">
                <dgm:choose name="Name192">
                  <dgm:if name="Name193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94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95"/>
      </dgm:choose>
    </dgm:forEach>
    <dgm:forEach name="Name196" axis="ch" ptType="sibTrans" hideLastTrans="0" st="5" cnt="1">
      <dgm:layoutNode name="picture5">
        <dgm:alg type="sp"/>
        <dgm:shape xmlns:r="http://schemas.openxmlformats.org/officeDocument/2006/relationships" r:blip="">
          <dgm:adjLst/>
        </dgm:shape>
        <dgm:presOf/>
        <dgm:constrLst/>
        <dgm:forEach name="Name197" ref="imageRepeat"/>
      </dgm:layoutNode>
    </dgm:forEach>
    <dgm:forEach name="Name198" axis="ch" ptType="node" st="6" cnt="1">
      <dgm:layoutNode name="parTx6">
        <dgm:choose name="Name199">
          <dgm:if name="Name200" func="var" arg="dir" op="equ" val="norm">
            <dgm:alg type="tx">
              <dgm:param type="parTxLTRAlign" val="l"/>
              <dgm:param type="parTxRTLAlign" val="r"/>
            </dgm:alg>
          </dgm:if>
          <dgm:else name="Name201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202">
          <dgm:if name="Name203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204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205">
        <dgm:if name="Name206" axis="ch" ptType="node" func="cnt" op="gte" val="1">
          <dgm:layoutNode name="desTx6" styleLbl="revTx">
            <dgm:varLst>
              <dgm:bulletEnabled val="1"/>
            </dgm:varLst>
            <dgm:choose name="Name207">
              <dgm:if name="Name208" func="var" arg="dir" op="equ" val="norm">
                <dgm:choose name="Name209">
                  <dgm:if name="Name210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211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212">
                <dgm:choose name="Name213">
                  <dgm:if name="Name214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215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216"/>
      </dgm:choose>
    </dgm:forEach>
    <dgm:forEach name="Name217" axis="ch" ptType="sibTrans" hideLastTrans="0" st="6" cnt="1">
      <dgm:layoutNode name="picture6">
        <dgm:alg type="sp"/>
        <dgm:shape xmlns:r="http://schemas.openxmlformats.org/officeDocument/2006/relationships" r:blip="">
          <dgm:adjLst/>
        </dgm:shape>
        <dgm:presOf/>
        <dgm:constrLst/>
        <dgm:forEach name="Name218" ref="imageRepeat"/>
      </dgm:layoutNode>
    </dgm:forEach>
    <dgm:forEach name="Name219" axis="ch" ptType="node" st="7" cnt="1">
      <dgm:layoutNode name="parTx7">
        <dgm:choose name="Name220">
          <dgm:if name="Name221" func="var" arg="dir" op="equ" val="norm">
            <dgm:alg type="tx">
              <dgm:param type="parTxLTRAlign" val="l"/>
              <dgm:param type="parTxRTLAlign" val="r"/>
            </dgm:alg>
          </dgm:if>
          <dgm:else name="Name222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223">
          <dgm:if name="Name224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225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226">
        <dgm:if name="Name227" axis="ch" ptType="node" func="cnt" op="gte" val="1">
          <dgm:layoutNode name="desTx7" styleLbl="revTx">
            <dgm:varLst>
              <dgm:bulletEnabled val="1"/>
            </dgm:varLst>
            <dgm:choose name="Name228">
              <dgm:if name="Name229" func="var" arg="dir" op="equ" val="norm">
                <dgm:choose name="Name230">
                  <dgm:if name="Name231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232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233">
                <dgm:choose name="Name234">
                  <dgm:if name="Name235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236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237"/>
      </dgm:choose>
    </dgm:forEach>
    <dgm:forEach name="Name238" axis="ch" ptType="sibTrans" hideLastTrans="0" st="7" cnt="1">
      <dgm:layoutNode name="picture7">
        <dgm:alg type="sp"/>
        <dgm:shape xmlns:r="http://schemas.openxmlformats.org/officeDocument/2006/relationships" r:blip="">
          <dgm:adjLst/>
        </dgm:shape>
        <dgm:presOf/>
        <dgm:constrLst/>
        <dgm:forEach name="Name239" ref="imageRepeat"/>
      </dgm:layoutNod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chart3">
  <dgm:title val=""/>
  <dgm:desc val=""/>
  <dgm:catLst>
    <dgm:cat type="relationship" pri="27000"/>
    <dgm:cat type="cycle" pri="8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presOf/>
    <dgm:shape xmlns:r="http://schemas.openxmlformats.org/officeDocument/2006/relationships" r:blip="">
      <dgm:adjLst/>
    </dgm:shape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205"/>
          <dgm:constr type="t" for="ch" forName="wedge1Tx" refType="h" fact="0.205"/>
          <dgm:constr type="w" for="ch" forName="wedge1Tx" refType="w" fact="0.59"/>
          <dgm:constr type="h" for="ch" forName="wedge1Tx" refType="h" fact="0.59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52"/>
          <dgm:constr type="t" for="ch" forName="wedge1Tx" refType="h" fact="0.205"/>
          <dgm:constr type="w" for="ch" forName="wedge1Tx" refType="w" fact="0.295"/>
          <dgm:constr type="h" for="ch" forName="wedge1Tx" refType="h" fact="0.59"/>
          <dgm:constr type="l" for="ch" forName="wedge2" refType="w" fact="0.08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wedge2Tx" refType="w" fact="0.2"/>
          <dgm:constr type="t" for="ch" forName="wedge2Tx" refType="h" fact="0.205"/>
          <dgm:constr type="w" for="ch" forName="wedge2Tx" refType="w" fact="0.295"/>
          <dgm:constr type="h" for="ch" forName="wedge2Tx" refType="h" fact="0.59"/>
          <dgm:constr type="primFontSz" for="ch" ptType="node" op="equ"/>
        </dgm:constrLst>
      </dgm:if>
      <dgm:if name="Name3" axis="ch" ptType="node" func="cnt" op="equ" val="3">
        <dgm:choose name="Name4">
          <dgm:if name="Name5" func="var" arg="dir" op="equ" val="norm">
            <dgm:constrLst>
              <dgm:constr type="l" for="ch" forName="wedge1" refType="w" fact="0.1233"/>
              <dgm:constr type="t" for="ch" forName="wedge1" refType="w" fact="0.055"/>
              <dgm:constr type="w" for="ch" forName="wedge1" refType="w" fact="0.84"/>
              <dgm:constr type="h" for="ch" forName="wedge1" refType="h" fact="0.84"/>
              <dgm:constr type="l" for="ch" forName="wedge1Tx" refType="w" fact="0.58"/>
              <dgm:constr type="t" for="ch" forName="wedge1Tx" refType="h" fact="0.21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"/>
              <dgm:constr type="t" for="ch" forName="wedge3Tx" refType="h" fact="0.245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if>
          <dgm:else name="Name6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45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367"/>
              <dgm:constr type="t" for="ch" forName="wedge3" refType="w" fact="0.055"/>
              <dgm:constr type="w" for="ch" forName="wedge3" refType="w" fact="0.84"/>
              <dgm:constr type="h" for="ch" forName="wedge3" refType="h" fact="0.84"/>
              <dgm:constr type="l" for="ch" forName="wedge3Tx" refType="w" fact="0.14"/>
              <dgm:constr type="t" for="ch" forName="wedge3Tx" refType="h" fact="0.21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else>
        </dgm:choose>
      </dgm:if>
      <dgm:if name="Name7" axis="ch" ptType="node" func="cnt" op="equ" val="4">
        <dgm:choose name="Name8">
          <dgm:if name="Name9" func="var" arg="dir" op="equ" val="norm">
            <dgm:constrLst>
              <dgm:constr type="l" for="ch" forName="wedge1" refType="w" fact="0.1154"/>
              <dgm:constr type="t" for="ch" forName="wedge1" refType="w" fact="0.0446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75"/>
              <dgm:constr type="t" for="ch" forName="wedge4Tx" refType="h" fact="0.235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if>
          <dgm:else name="Name10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5"/>
              <dgm:constr type="t" for="ch" forName="wedge1Tx" refType="h" fact="0.235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446"/>
              <dgm:constr type="t" for="ch" forName="wedge4" refType="h" fact="0.0446"/>
              <dgm:constr type="w" for="ch" forName="wedge4" refType="w" fact="0.84"/>
              <dgm:constr type="h" for="ch" forName="wedge4" refType="h" fact="0.84"/>
              <dgm:constr type="l" for="ch" forName="wedge4Tx" refType="w" fact="0.145"/>
              <dgm:constr type="t" for="ch" forName="wedge4Tx" refType="h" fact="0.2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else>
        </dgm:choose>
      </dgm:if>
      <dgm:if name="Name11" axis="ch" ptType="node" func="cnt" op="equ" val="5">
        <dgm:choose name="Name12">
          <dgm:if name="Name13" func="var" arg="dir" op="equ" val="norm">
            <dgm:constrLst>
              <dgm:constr type="l" for="ch" forName="wedge1" refType="w" fact="0.1094"/>
              <dgm:constr type="t" for="ch" forName="wedge1" refType="w" fact="0.0395"/>
              <dgm:constr type="w" for="ch" forName="wedge1" refType="w" fact="0.84"/>
              <dgm:constr type="h" for="ch" forName="wedge1" refType="h" fact="0.84"/>
              <dgm:constr type="l" for="ch" forName="wedge1Tx" refType="w" fact="0.54"/>
              <dgm:constr type="t" for="ch" forName="wedge1Tx" refType="h" fact="0.165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2025"/>
              <dgm:constr type="t" for="ch" forName="wedge5Tx" refType="h" fact="0.208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if>
          <dgm:else name="Name14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"/>
              <dgm:constr type="t" for="ch" forName="wedge1Tx" refType="h" fact="0.208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506"/>
              <dgm:constr type="t" for="ch" forName="wedge5" refType="h" fact="0.0395"/>
              <dgm:constr type="w" for="ch" forName="wedge5" refType="w" fact="0.84"/>
              <dgm:constr type="h" for="ch" forName="wedge5" refType="h" fact="0.84"/>
              <dgm:constr type="l" for="ch" forName="wedge5Tx" refType="w" fact="0.18"/>
              <dgm:constr type="t" for="ch" forName="wedge5Tx" refType="h" fact="0.165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else>
        </dgm:choose>
      </dgm:if>
      <dgm:if name="Name15" axis="ch" ptType="node" func="cnt" op="equ" val="6">
        <dgm:choose name="Name16">
          <dgm:if name="Name17" func="var" arg="dir" op="equ" val="norm">
            <dgm:constrLst>
              <dgm:constr type="l" for="ch" forName="wedge1" refType="w" fact="0.105"/>
              <dgm:constr type="t" for="ch" forName="wedge1" refType="w" fact="0.0367"/>
              <dgm:constr type="w" for="ch" forName="wedge1" refType="w" fact="0.84"/>
              <dgm:constr type="h" for="ch" forName="wedge1" refType="h" fact="0.84"/>
              <dgm:constr type="l" for="ch" forName="wedge1Tx" refType="w" fact="0.534"/>
              <dgm:constr type="t" for="ch" forName="wedge1Tx" refType="h" fact="0.126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246"/>
              <dgm:constr type="t" for="ch" forName="wedge6Tx" refType="h" fact="0.1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if>
          <dgm:else name="Name18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9"/>
              <dgm:constr type="t" for="ch" forName="wedge1Tx" refType="h" fact="0.1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55"/>
              <dgm:constr type="t" for="ch" forName="wedge6" refType="h" fact="0.0367"/>
              <dgm:constr type="w" for="ch" forName="wedge6" refType="w" fact="0.84"/>
              <dgm:constr type="h" for="ch" forName="wedge6" refType="h" fact="0.84"/>
              <dgm:constr type="l" for="ch" forName="wedge6Tx" refType="w" fact="0.221"/>
              <dgm:constr type="t" for="ch" forName="wedge6Tx" refType="h" fact="0.126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else>
        </dgm:choose>
      </dgm:if>
      <dgm:else name="Name19">
        <dgm:choose name="Name20">
          <dgm:if name="Name21" func="var" arg="dir" op="equ" val="norm">
            <dgm:constrLst>
              <dgm:constr type="l" for="ch" forName="wedge1" refType="w" fact="0.1017"/>
              <dgm:constr type="t" for="ch" forName="wedge1" refType="w" fact="0.035"/>
              <dgm:constr type="w" for="ch" forName="wedge1" refType="w" fact="0.84"/>
              <dgm:constr type="h" for="ch" forName="wedge1" refType="h" fact="0.84"/>
              <dgm:constr type="l" for="ch" forName="wedge1Tx" refType="w" fact="0.53"/>
              <dgm:constr type="t" for="ch" forName="wedge1Tx" refType="h" fact="0.115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8"/>
              <dgm:constr type="t" for="ch" forName="wedge7" refType="h" fact="0.08"/>
              <dgm:constr type="w" for="ch" forName="wedge7" refType="w" fact="0.84"/>
              <dgm:constr type="h" for="ch" forName="wedge7" refType="h" fact="0.84"/>
              <dgm:constr type="l" for="ch" forName="wedge7Tx" refType="w" fact="0.262"/>
              <dgm:constr type="t" for="ch" forName="wedge7Tx" refType="h" fact="0.16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if>
          <dgm:else name="Name22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8"/>
              <dgm:constr type="t" for="ch" forName="wedge1Tx" refType="h" fact="0.16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583"/>
              <dgm:constr type="t" for="ch" forName="wedge7" refType="h" fact="0.035"/>
              <dgm:constr type="w" for="ch" forName="wedge7" refType="w" fact="0.84"/>
              <dgm:constr type="h" for="ch" forName="wedge7" refType="h" fact="0.84"/>
              <dgm:constr type="l" for="ch" forName="wedge7Tx" refType="w" fact="0.2403"/>
              <dgm:constr type="t" for="ch" forName="wedge7Tx" refType="h" fact="0.115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else>
        </dgm:choose>
      </dgm:else>
    </dgm:choose>
    <dgm:ruleLst/>
    <dgm:choose name="Name23">
      <dgm:if name="Name24" axis="ch" ptType="node" func="cnt" op="gte" val="1">
        <dgm:layoutNode name="wedge1">
          <dgm:alg type="sp"/>
          <dgm:choose name="Name25">
            <dgm:if name="Name26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27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28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29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30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31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32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33">
            <dgm:if name="Name34" func="var" arg="dir" op="equ" val="norm">
              <dgm:presOf axis="ch desOrSelf" ptType="node node" st="1 1" cnt="1 0"/>
            </dgm:if>
            <dgm:else name="Name35">
              <dgm:choose name="Name36">
                <dgm:if name="Name37" axis="ch" ptType="node" func="cnt" op="equ" val="1">
                  <dgm:presOf axis="ch desOrSelf" ptType="node node" st="1 1" cnt="1 0"/>
                </dgm:if>
                <dgm:if name="Name38" axis="ch" ptType="node" func="cnt" op="equ" val="2">
                  <dgm:presOf axis="ch desOrSelf" ptType="node node" st="2 1" cnt="1 0"/>
                </dgm:if>
                <dgm:if name="Name39" axis="ch" ptType="node" func="cnt" op="equ" val="3">
                  <dgm:presOf axis="ch desOrSelf" ptType="node node" st="3 1" cnt="1 0"/>
                </dgm:if>
                <dgm:if name="Name40" axis="ch" ptType="node" func="cnt" op="equ" val="4">
                  <dgm:presOf axis="ch desOrSelf" ptType="node node" st="4 1" cnt="1 0"/>
                </dgm:if>
                <dgm:if name="Name41" axis="ch" ptType="node" func="cnt" op="equ" val="5">
                  <dgm:presOf axis="ch desOrSelf" ptType="node node" st="5 1" cnt="1 0"/>
                </dgm:if>
                <dgm:if name="Name42" axis="ch" ptType="node" func="cnt" op="equ" val="6">
                  <dgm:presOf axis="ch desOrSelf" ptType="node node" st="6 1" cnt="1 0"/>
                </dgm:if>
                <dgm:else name="Name43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44">
            <dgm:if name="Name45" func="var" arg="dir" op="equ" val="norm">
              <dgm:presOf axis="ch desOrSelf" ptType="node node" st="1 1" cnt="1 0"/>
            </dgm:if>
            <dgm:else name="Name46">
              <dgm:choose name="Name47">
                <dgm:if name="Name48" axis="ch" ptType="node" func="cnt" op="equ" val="1">
                  <dgm:presOf axis="ch desOrSelf" ptType="node node" st="1 1" cnt="1 0"/>
                </dgm:if>
                <dgm:if name="Name49" axis="ch" ptType="node" func="cnt" op="equ" val="2">
                  <dgm:presOf axis="ch desOrSelf" ptType="node node" st="2 1" cnt="1 0"/>
                </dgm:if>
                <dgm:if name="Name50" axis="ch" ptType="node" func="cnt" op="equ" val="3">
                  <dgm:presOf axis="ch desOrSelf" ptType="node node" st="3 1" cnt="1 0"/>
                </dgm:if>
                <dgm:if name="Name51" axis="ch" ptType="node" func="cnt" op="equ" val="4">
                  <dgm:presOf axis="ch desOrSelf" ptType="node node" st="4 1" cnt="1 0"/>
                </dgm:if>
                <dgm:if name="Name52" axis="ch" ptType="node" func="cnt" op="equ" val="5">
                  <dgm:presOf axis="ch desOrSelf" ptType="node node" st="5 1" cnt="1 0"/>
                </dgm:if>
                <dgm:if name="Name53" axis="ch" ptType="node" func="cnt" op="equ" val="6">
                  <dgm:presOf axis="ch desOrSelf" ptType="node node" st="6 1" cnt="1 0"/>
                </dgm:if>
                <dgm:else name="Name54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55"/>
    </dgm:choose>
    <dgm:choose name="Name56">
      <dgm:if name="Name57" axis="ch" ptType="node" func="cnt" op="gte" val="2">
        <dgm:layoutNode name="wedge2">
          <dgm:alg type="sp"/>
          <dgm:choose name="Name58">
            <dgm:if name="Name59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60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61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62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63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64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65">
            <dgm:if name="Name66" func="var" arg="dir" op="equ" val="norm">
              <dgm:presOf axis="ch desOrSelf" ptType="node node" st="2 1" cnt="1 0"/>
            </dgm:if>
            <dgm:else name="Name67">
              <dgm:choose name="Name68">
                <dgm:if name="Name69" axis="ch" ptType="node" func="cnt" op="equ" val="2">
                  <dgm:presOf axis="ch desOrSelf" ptType="node node" st="1 1" cnt="1 0"/>
                </dgm:if>
                <dgm:if name="Name70" axis="ch" ptType="node" func="cnt" op="equ" val="3">
                  <dgm:presOf axis="ch desOrSelf" ptType="node node" st="2 1" cnt="1 0"/>
                </dgm:if>
                <dgm:if name="Name71" axis="ch" ptType="node" func="cnt" op="equ" val="4">
                  <dgm:presOf axis="ch desOrSelf" ptType="node node" st="3 1" cnt="1 0"/>
                </dgm:if>
                <dgm:if name="Name72" axis="ch" ptType="node" func="cnt" op="equ" val="5">
                  <dgm:presOf axis="ch desOrSelf" ptType="node node" st="4 1" cnt="1 0"/>
                </dgm:if>
                <dgm:if name="Name73" axis="ch" ptType="node" func="cnt" op="equ" val="6">
                  <dgm:presOf axis="ch desOrSelf" ptType="node node" st="5 1" cnt="1 0"/>
                </dgm:if>
                <dgm:else name="Name74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75">
            <dgm:if name="Name76" func="var" arg="dir" op="equ" val="norm">
              <dgm:presOf axis="ch desOrSelf" ptType="node node" st="2 1" cnt="1 0"/>
            </dgm:if>
            <dgm:else name="Name77">
              <dgm:choose name="Name78">
                <dgm:if name="Name79" axis="ch" ptType="node" func="cnt" op="equ" val="2">
                  <dgm:presOf axis="ch desOrSelf" ptType="node node" st="1 1" cnt="1 0"/>
                </dgm:if>
                <dgm:if name="Name80" axis="ch" ptType="node" func="cnt" op="equ" val="3">
                  <dgm:presOf axis="ch desOrSelf" ptType="node node" st="2 1" cnt="1 0"/>
                </dgm:if>
                <dgm:if name="Name81" axis="ch" ptType="node" func="cnt" op="equ" val="4">
                  <dgm:presOf axis="ch desOrSelf" ptType="node node" st="3 1" cnt="1 0"/>
                </dgm:if>
                <dgm:if name="Name82" axis="ch" ptType="node" func="cnt" op="equ" val="5">
                  <dgm:presOf axis="ch desOrSelf" ptType="node node" st="4 1" cnt="1 0"/>
                </dgm:if>
                <dgm:if name="Name83" axis="ch" ptType="node" func="cnt" op="equ" val="6">
                  <dgm:presOf axis="ch desOrSelf" ptType="node node" st="5 1" cnt="1 0"/>
                </dgm:if>
                <dgm:else name="Name84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85"/>
    </dgm:choose>
    <dgm:choose name="Name86">
      <dgm:if name="Name87" axis="ch" ptType="node" func="cnt" op="gte" val="3">
        <dgm:layoutNode name="wedge3">
          <dgm:alg type="sp"/>
          <dgm:choose name="Name88">
            <dgm:if name="Name89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90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91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92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93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94">
            <dgm:if name="Name95" func="var" arg="dir" op="equ" val="norm">
              <dgm:presOf axis="ch desOrSelf" ptType="node node" st="3 1" cnt="1 0"/>
            </dgm:if>
            <dgm:else name="Name96">
              <dgm:choose name="Name97">
                <dgm:if name="Name98" axis="ch" ptType="node" func="cnt" op="equ" val="3">
                  <dgm:presOf axis="ch desOrSelf" ptType="node node" st="1 1" cnt="1 0"/>
                </dgm:if>
                <dgm:if name="Name99" axis="ch" ptType="node" func="cnt" op="equ" val="4">
                  <dgm:presOf axis="ch desOrSelf" ptType="node node" st="2 1" cnt="1 0"/>
                </dgm:if>
                <dgm:if name="Name100" axis="ch" ptType="node" func="cnt" op="equ" val="5">
                  <dgm:presOf axis="ch desOrSelf" ptType="node node" st="3 1" cnt="1 0"/>
                </dgm:if>
                <dgm:if name="Name101" axis="ch" ptType="node" func="cnt" op="equ" val="6">
                  <dgm:presOf axis="ch desOrSelf" ptType="node node" st="4 1" cnt="1 0"/>
                </dgm:if>
                <dgm:else name="Name102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03">
            <dgm:if name="Name104" func="var" arg="dir" op="equ" val="norm">
              <dgm:presOf axis="ch desOrSelf" ptType="node node" st="3 1" cnt="1 0"/>
            </dgm:if>
            <dgm:else name="Name105">
              <dgm:choose name="Name106">
                <dgm:if name="Name107" axis="ch" ptType="node" func="cnt" op="equ" val="3">
                  <dgm:presOf axis="ch desOrSelf" ptType="node node" st="1 1" cnt="1 0"/>
                </dgm:if>
                <dgm:if name="Name108" axis="ch" ptType="node" func="cnt" op="equ" val="4">
                  <dgm:presOf axis="ch desOrSelf" ptType="node node" st="2 1" cnt="1 0"/>
                </dgm:if>
                <dgm:if name="Name109" axis="ch" ptType="node" func="cnt" op="equ" val="5">
                  <dgm:presOf axis="ch desOrSelf" ptType="node node" st="3 1" cnt="1 0"/>
                </dgm:if>
                <dgm:if name="Name110" axis="ch" ptType="node" func="cnt" op="equ" val="6">
                  <dgm:presOf axis="ch desOrSelf" ptType="node node" st="4 1" cnt="1 0"/>
                </dgm:if>
                <dgm:else name="Name111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12"/>
    </dgm:choose>
    <dgm:choose name="Name113">
      <dgm:if name="Name114" axis="ch" ptType="node" func="cnt" op="gte" val="4">
        <dgm:layoutNode name="wedge4">
          <dgm:alg type="sp"/>
          <dgm:choose name="Name115">
            <dgm:if name="Name116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17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18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19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20">
            <dgm:if name="Name121" func="var" arg="dir" op="equ" val="norm">
              <dgm:presOf axis="ch desOrSelf" ptType="node node" st="4 1" cnt="1 0"/>
            </dgm:if>
            <dgm:else name="Name122">
              <dgm:choose name="Name123">
                <dgm:if name="Name124" axis="ch" ptType="node" func="cnt" op="equ" val="4">
                  <dgm:presOf axis="ch desOrSelf" ptType="node node" st="1 1" cnt="1 0"/>
                </dgm:if>
                <dgm:if name="Name125" axis="ch" ptType="node" func="cnt" op="equ" val="5">
                  <dgm:presOf axis="ch desOrSelf" ptType="node node" st="2 1" cnt="1 0"/>
                </dgm:if>
                <dgm:if name="Name126" axis="ch" ptType="node" func="cnt" op="equ" val="6">
                  <dgm:presOf axis="ch desOrSelf" ptType="node node" st="3 1" cnt="1 0"/>
                </dgm:if>
                <dgm:else name="Name127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28">
            <dgm:if name="Name129" func="var" arg="dir" op="equ" val="norm">
              <dgm:presOf axis="ch desOrSelf" ptType="node node" st="4 1" cnt="1 0"/>
            </dgm:if>
            <dgm:else name="Name130">
              <dgm:choose name="Name131">
                <dgm:if name="Name132" axis="ch" ptType="node" func="cnt" op="equ" val="4">
                  <dgm:presOf axis="ch desOrSelf" ptType="node node" st="1 1" cnt="1 0"/>
                </dgm:if>
                <dgm:if name="Name133" axis="ch" ptType="node" func="cnt" op="equ" val="5">
                  <dgm:presOf axis="ch desOrSelf" ptType="node node" st="2 1" cnt="1 0"/>
                </dgm:if>
                <dgm:if name="Name134" axis="ch" ptType="node" func="cnt" op="equ" val="6">
                  <dgm:presOf axis="ch desOrSelf" ptType="node node" st="3 1" cnt="1 0"/>
                </dgm:if>
                <dgm:else name="Name135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36"/>
    </dgm:choose>
    <dgm:choose name="Name137">
      <dgm:if name="Name138" axis="ch" ptType="node" func="cnt" op="gte" val="5">
        <dgm:layoutNode name="wedge5">
          <dgm:alg type="sp"/>
          <dgm:choose name="Name139">
            <dgm:if name="Name140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41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42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43">
            <dgm:if name="Name144" func="var" arg="dir" op="equ" val="norm">
              <dgm:presOf axis="ch desOrSelf" ptType="node node" st="5 1" cnt="1 0"/>
            </dgm:if>
            <dgm:else name="Name145">
              <dgm:choose name="Name146">
                <dgm:if name="Name147" axis="ch" ptType="node" func="cnt" op="equ" val="5">
                  <dgm:presOf axis="ch desOrSelf" ptType="node node" st="1 1" cnt="1 0"/>
                </dgm:if>
                <dgm:if name="Name148" axis="ch" ptType="node" func="cnt" op="equ" val="6">
                  <dgm:presOf axis="ch desOrSelf" ptType="node node" st="2 1" cnt="1 0"/>
                </dgm:if>
                <dgm:else name="Name149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0">
            <dgm:if name="Name151" func="var" arg="dir" op="equ" val="norm">
              <dgm:presOf axis="ch desOrSelf" ptType="node node" st="5 1" cnt="1 0"/>
            </dgm:if>
            <dgm:else name="Name152">
              <dgm:choose name="Name153">
                <dgm:if name="Name154" axis="ch" ptType="node" func="cnt" op="equ" val="5">
                  <dgm:presOf axis="ch desOrSelf" ptType="node node" st="1 1" cnt="1 0"/>
                </dgm:if>
                <dgm:if name="Name155" axis="ch" ptType="node" func="cnt" op="equ" val="6">
                  <dgm:presOf axis="ch desOrSelf" ptType="node node" st="2 1" cnt="1 0"/>
                </dgm:if>
                <dgm:else name="Name156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57"/>
    </dgm:choose>
    <dgm:choose name="Name158">
      <dgm:if name="Name159" axis="ch" ptType="node" func="cnt" op="gte" val="6">
        <dgm:layoutNode name="wedge6">
          <dgm:alg type="sp"/>
          <dgm:choose name="Name160">
            <dgm:if name="Name161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62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63">
            <dgm:if name="Name164" func="var" arg="dir" op="equ" val="norm">
              <dgm:presOf axis="ch desOrSelf" ptType="node node" st="6 1" cnt="1 0"/>
            </dgm:if>
            <dgm:else name="Name165">
              <dgm:choose name="Name166">
                <dgm:if name="Name167" axis="ch" ptType="node" func="cnt" op="equ" val="6">
                  <dgm:presOf axis="ch desOrSelf" ptType="node node" st="1 1" cnt="1 0"/>
                </dgm:if>
                <dgm:else name="Name168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9">
            <dgm:if name="Name170" func="var" arg="dir" op="equ" val="norm">
              <dgm:presOf axis="ch desOrSelf" ptType="node node" st="6 1" cnt="1 0"/>
            </dgm:if>
            <dgm:else name="Name171">
              <dgm:choose name="Name172">
                <dgm:if name="Name173" axis="ch" ptType="node" func="cnt" op="equ" val="6">
                  <dgm:presOf axis="ch desOrSelf" ptType="node node" st="1 1" cnt="1 0"/>
                </dgm:if>
                <dgm:else name="Name174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75"/>
    </dgm:choose>
    <dgm:choose name="Name176">
      <dgm:if name="Name177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78">
            <dgm:if name="Name179" func="var" arg="dir" op="equ" val="norm">
              <dgm:presOf axis="ch desOrSelf" ptType="node node" st="7 1" cnt="1 0"/>
            </dgm:if>
            <dgm:else name="Name180">
              <dgm:presOf axis="ch desOrSelf" ptType="node node" st="1 1" cnt="1 0"/>
            </dgm:else>
          </dgm:choose>
          <dgm:constrLst/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81">
            <dgm:if name="Name182" func="var" arg="dir" op="equ" val="norm">
              <dgm:presOf axis="ch desOrSelf" ptType="node node" st="7 1" cnt="1 0"/>
            </dgm:if>
            <dgm:else name="Name183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84"/>
    </dgm:choos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pyramid2">
  <dgm:title val=""/>
  <dgm:desc val=""/>
  <dgm:catLst>
    <dgm:cat type="pyramid" pri="3000"/>
    <dgm:cat type="list" pri="21000"/>
    <dgm:cat type="convert" pri="1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alg type="composite"/>
    <dgm:shape xmlns:r="http://schemas.openxmlformats.org/officeDocument/2006/relationships" r:blip="">
      <dgm:adjLst/>
    </dgm:shape>
    <dgm:presOf/>
    <dgm:varLst>
      <dgm:dir/>
      <dgm:resizeHandles/>
    </dgm:varLst>
    <dgm:choose name="Name0">
      <dgm:if name="Name1" func="var" arg="dir" op="equ" val="norm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l" for="ch" forName="theList" refType="w" refFor="ch" refForName="pyramid" fact="0.5"/>
          <dgm:constr type="h" for="des" forName="aSpace" refType="h" fact="0.1"/>
        </dgm:constrLst>
      </dgm:if>
      <dgm:else name="Name2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r" for="ch" forName="theList" refType="w" refFor="ch" refForName="pyramid" fact="0.5"/>
          <dgm:constr type="h" for="des" forName="aSpace" refType="h" fact="0.1"/>
        </dgm:constrLst>
      </dgm:else>
    </dgm:choose>
    <dgm:ruleLst/>
    <dgm:choose name="Name3">
      <dgm:if name="Name4" axis="ch" ptType="node" func="cnt" op="gte" val="1">
        <dgm:layoutNode name="pyramid" styleLbl="node1">
          <dgm:alg type="sp"/>
          <dgm:shape xmlns:r="http://schemas.openxmlformats.org/officeDocument/2006/relationships" type="triangle" r:blip="">
            <dgm:adjLst/>
          </dgm:shape>
          <dgm:presOf/>
          <dgm:constrLst/>
          <dgm:ruleLst/>
        </dgm:layoutNode>
        <dgm:layoutNode name="theLis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aNode" refType="w"/>
            <dgm:constr type="h" for="ch" forName="aNode" refType="h"/>
            <dgm:constr type="primFontSz" for="ch" ptType="node" op="equ"/>
          </dgm:constrLst>
          <dgm:ruleLst/>
          <dgm:forEach name="aNodeForEach" axis="ch" ptType="node">
            <dgm:layoutNode name="aNode" styleLbl="fgAcc1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layoutNode name="a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layoutNode>
      </dgm:if>
      <dgm:else name="Name5"/>
    </dgm:choos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funnel1">
  <dgm:title val=""/>
  <dgm:desc val=""/>
  <dgm:catLst>
    <dgm:cat type="relationship" pri="2000"/>
    <dgm:cat type="process" pri="2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4"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1">
      <dgm:if name="Name2" axis="ch" ptType="node" func="cnt" op="equ" val="2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w" for="ch" forName="item1" refType="w" fact="0.35"/>
          <dgm:constr type="h" for="ch" forName="item1" refType="w" fact="0.35"/>
          <dgm:constr type="t" for="ch" forName="item1" refType="h" fact="0.05"/>
          <dgm:constr type="l" for="ch" forName="item1" refType="w" fact="0.125"/>
          <dgm:constr type="primFontSz" for="ch" forName="item1" op="equ" val="65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if>
      <dgm:else name="Name3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primFontSz" for="ch" forName="rectangle" val="65"/>
          <dgm:constr type="w" for="ch" forName="item1" refType="w" fact="0.225"/>
          <dgm:constr type="h" for="ch" forName="item1" refType="w" fact="0.225"/>
          <dgm:constr type="t" for="ch" forName="item1" refType="h" fact="0.336"/>
          <dgm:constr type="l" for="ch" forName="item1" refType="w" fact="0.261"/>
          <dgm:constr type="primFontSz" for="ch" forName="item1" val="65"/>
          <dgm:constr type="w" for="ch" forName="item2" refType="w" fact="0.225"/>
          <dgm:constr type="h" for="ch" forName="item2" refType="w" fact="0.225"/>
          <dgm:constr type="t" for="ch" forName="item2" refType="h" fact="0.125"/>
          <dgm:constr type="l" for="ch" forName="item2" refType="w" fact="0.1"/>
          <dgm:constr type="primFontSz" for="ch" forName="item2" refType="primFontSz" refFor="ch" refForName="item1" op="equ"/>
          <dgm:constr type="w" for="ch" forName="item3" refType="w" fact="0.225"/>
          <dgm:constr type="h" for="ch" forName="item3" refType="w" fact="0.225"/>
          <dgm:constr type="t" for="ch" forName="item3" refType="h" fact="0.057"/>
          <dgm:constr type="l" for="ch" forName="item3" refType="w" fact="0.33"/>
          <dgm:constr type="primFontSz" for="ch" forName="item3" refType="primFontSz" refFor="ch" refForName="item1" op="equ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else>
    </dgm:choose>
    <dgm:ruleLst/>
    <dgm:choose name="Name4">
      <dgm:if name="Name5" axis="ch" ptType="node" func="cnt" op="gte" val="1">
        <dgm:layoutNode name="ellipse" styleLbl="tr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arrow1" styleLbl="fgShp">
          <dgm:alg type="sp"/>
          <dgm:shape xmlns:r="http://schemas.openxmlformats.org/officeDocument/2006/relationships" type="downArrow" r:blip="">
            <dgm:adjLst/>
          </dgm:shape>
          <dgm:presOf/>
          <dgm:constrLst/>
          <dgm:ruleLst/>
        </dgm:layoutNode>
        <dgm:layoutNode name="rectangle" styleLbl="revTx">
          <dgm:varLst>
            <dgm:bulletEnabled val="1"/>
          </dgm:varLst>
          <dgm:alg type="tx">
            <dgm:param type="txAnchorHorzCh" val="ctr"/>
          </dgm:alg>
          <dgm:shape xmlns:r="http://schemas.openxmlformats.org/officeDocument/2006/relationships" type="rect" r:blip="">
            <dgm:adjLst/>
          </dgm:shape>
          <dgm:choose name="Name6">
            <dgm:if name="Name7" axis="ch" ptType="node" func="cnt" op="equ" val="1">
              <dgm:presOf axis="ch desOrSelf" ptType="node node" st="1 1" cnt="1 0"/>
            </dgm:if>
            <dgm:if name="Name8" axis="ch" ptType="node" func="cnt" op="equ" val="2">
              <dgm:presOf axis="ch desOrSelf" ptType="node node" st="2 1" cnt="1 0"/>
            </dgm:if>
            <dgm:if name="Name9" axis="ch" ptType="node" func="cnt" op="equ" val="3">
              <dgm:presOf axis="ch desOrSelf" ptType="node node" st="3 1" cnt="1 0"/>
            </dgm:if>
            <dgm:else name="Name10">
              <dgm:presOf axis="ch desOrSelf" ptType="node node" st="4 1" cnt="1 0"/>
            </dgm:else>
          </dgm:choose>
          <dgm:constrLst/>
          <dgm:ruleLst>
            <dgm:rule type="primFontSz" val="5" fact="NaN" max="NaN"/>
          </dgm:ruleLst>
        </dgm:layoutNode>
        <dgm:forEach name="Name11" axis="ch" ptType="node" st="2" cnt="1">
          <dgm:layoutNode name="item1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2">
              <dgm:if name="Name13" axis="root ch" ptType="all node" func="cnt" op="equ" val="1">
                <dgm:presOf/>
              </dgm:if>
              <dgm:if name="Name14" axis="root ch" ptType="all node" func="cnt" op="equ" val="2">
                <dgm:presOf axis="root ch desOrSelf" ptType="all node node" st="1 1 1" cnt="0 1 0"/>
              </dgm:if>
              <dgm:if name="Name15" axis="root ch" ptType="all node" func="cnt" op="equ" val="3">
                <dgm:presOf axis="root ch desOrSelf" ptType="all node node" st="1 2 1" cnt="0 1 0"/>
              </dgm:if>
              <dgm:else name="Name16">
                <dgm:presOf axis="root ch desOrSelf" ptType="all node node" st="1 3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17" axis="ch" ptType="node" st="3" cnt="1">
          <dgm:layoutNode name="item2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8">
              <dgm:if name="Name19" axis="root ch" ptType="all node" func="cnt" op="equ" val="1">
                <dgm:presOf/>
              </dgm:if>
              <dgm:if name="Name20" axis="root ch" ptType="all node" func="cnt" op="equ" val="2">
                <dgm:presOf/>
              </dgm:if>
              <dgm:if name="Name21" axis="root ch" ptType="all node" func="cnt" op="equ" val="3">
                <dgm:presOf axis="root ch desOrSelf" ptType="all node node" st="1 1 1" cnt="0 1 0"/>
              </dgm:if>
              <dgm:else name="Name22">
                <dgm:presOf axis="root ch desOrSelf" ptType="all node node" st="1 2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23" axis="ch" ptType="node" st="4" cnt="1">
          <dgm:layoutNode name="item3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4">
              <dgm:if name="Name25" axis="root ch" ptType="all node" func="cnt" op="equ" val="1">
                <dgm:presOf/>
              </dgm:if>
              <dgm:if name="Name26" axis="root ch" ptType="all node" func="cnt" op="equ" val="2">
                <dgm:presOf/>
              </dgm:if>
              <dgm:if name="Name27" axis="root ch" ptType="all node" func="cnt" op="equ" val="3">
                <dgm:presOf/>
              </dgm:if>
              <dgm:else name="Name28">
                <dgm:presOf axis="root ch desOrSelf" ptType="all node node" st="1 1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layoutNode name="funnel" styleLbl="trAlignAcc1">
          <dgm:alg type="sp"/>
          <dgm:shape xmlns:r="http://schemas.openxmlformats.org/officeDocument/2006/relationships" type="funnel" r:blip="">
            <dgm:adjLst/>
          </dgm:shape>
          <dgm:presOf/>
          <dgm:constrLst/>
          <dgm:ruleLst/>
        </dgm:layoutNode>
      </dgm:if>
      <dgm:else name="Name29"/>
    </dgm:choose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balance1">
  <dgm:title val=""/>
  <dgm:desc val=""/>
  <dgm:catLst>
    <dgm:cat type="relationship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25" srcId="2" destId="23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2"/>
        <dgm:pt modelId="21"/>
        <dgm:pt modelId="22"/>
        <dgm:pt modelId="23"/>
      </dgm:ptLst>
      <dgm:cxnLst>
        <dgm:cxn modelId="4" srcId="0" destId="1" srcOrd="0" destOrd="0"/>
        <dgm:cxn modelId="5" srcId="0" destId="2" srcOrd="1" destOrd="0"/>
        <dgm:cxn modelId="15" srcId="1" destId="11" srcOrd="0" destOrd="0"/>
        <dgm:cxn modelId="16" srcId="1" destId="12" srcOrd="0" destOrd="0"/>
        <dgm:cxn modelId="17" srcId="1" destId="13" srcOrd="0" destOrd="0"/>
        <dgm:cxn modelId="25" srcId="2" destId="21" srcOrd="0" destOrd="0"/>
        <dgm:cxn modelId="26" srcId="2" destId="22" srcOrd="0" destOrd="0"/>
        <dgm:cxn modelId="27" srcId="2" destId="23" srcOrd="0" destOrd="0"/>
      </dgm:cxnLst>
      <dgm:bg/>
      <dgm:whole/>
    </dgm:dataModel>
  </dgm:clrData>
  <dgm:layoutNode name="outerComposite">
    <dgm:varLst>
      <dgm:chMax val="2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>
      <dgm:constr type="h" for="ch" forName="parentComposite" refType="h" refFor="ch" refForName="dummyMaxCanvas" op="equ" fact="0.2"/>
      <dgm:constr type="t" for="ch" forName="parentComposite"/>
      <dgm:constr type="h" for="ch" forName="childrenComposite" refType="h" refFor="ch" refForName="dummyMaxCanvas" op="equ" fact="0.8"/>
      <dgm:constr type="t" for="ch" forName="childrenComposite" refType="h" refFor="ch" refForName="dummyMaxCanvas" fact="0.2"/>
    </dgm:constrLst>
    <dgm:ruleLst/>
    <dgm:layoutNode name="dummyMaxCanvas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arentComposite">
      <dgm:alg type="composite"/>
      <dgm:shape xmlns:r="http://schemas.openxmlformats.org/officeDocument/2006/relationships" r:blip="">
        <dgm:adjLst/>
      </dgm:shape>
      <dgm:presOf/>
      <dgm:constrLst>
        <dgm:constr type="w" for="ch" forName="parent1" refType="w" fact="0.36"/>
        <dgm:constr type="ctrX" for="ch" forName="parent1" refType="w" fact="0.24"/>
        <dgm:constr type="w" for="ch" forName="parent2" refType="w" fact="0.36"/>
        <dgm:constr type="ctrX" for="ch" forName="parent2" refType="w" fact="0.76"/>
        <dgm:constr type="primFontSz" for="ch" ptType="node" op="equ"/>
      </dgm:constrLst>
      <dgm:ruleLst/>
      <dgm:layoutNode name="parent1" styleLbl="alignAccFollowNode1">
        <dgm:varLst>
          <dgm:chMax val="4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ch" ptType="node" cnt="1"/>
        <dgm:constrLst>
          <dgm:constr type="primFontSz" val="65"/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parent2" styleLbl="alignAccFollowNode1">
        <dgm:varLst>
          <dgm:chMax val="4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ch" ptType="node" st="2" cnt="1"/>
        <dgm:constrLst>
          <dgm:constr type="primFontSz" val="65"/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</dgm:layoutNode>
    <dgm:layoutNode name="childrenComposite">
      <dgm:alg type="composite"/>
      <dgm:shape xmlns:r="http://schemas.openxmlformats.org/officeDocument/2006/relationships" r:blip="">
        <dgm:adjLst/>
      </dgm:shape>
      <dgm:presOf/>
      <dgm:constrLst>
        <dgm:constr type="primFontSz" for="ch" ptType="node" op="equ" val="65"/>
        <dgm:constr type="w" for="ch" forName="fulcrum" refType="w" fact="0.15"/>
        <dgm:constr type="h" for="ch" forName="fulcrum" refType="w" refFor="ch" refForName="fulcrum"/>
        <dgm:constr type="b" for="ch" forName="fulcrum" refType="h"/>
        <dgm:constr type="ctrX" for="ch" forName="fulcrum" refType="w" fact="0.5"/>
        <dgm:constr type="w" for="ch" forName="balance_00" refType="w" fact="0.9"/>
        <dgm:constr type="h" for="ch" forName="balance_00" refType="h" fact="0.076"/>
        <dgm:constr type="b" for="ch" forName="balance_00" refType="h" fact="0.81"/>
        <dgm:constr type="ctrX" for="ch" forName="balance_00" refType="w" fact="0.5"/>
        <dgm:constr type="w" for="ch" forName="balance_01" refType="w"/>
        <dgm:constr type="h" for="ch" forName="balance_01" refType="h" fact="0.157"/>
        <dgm:constr type="b" for="ch" forName="balance_01" refType="h" fact="0.85"/>
        <dgm:constr type="ctrX" for="ch" forName="balance_01" refType="w" fact="0.5"/>
        <dgm:constr type="w" for="ch" forName="balance_02" refType="w"/>
        <dgm:constr type="h" for="ch" forName="balance_02" refType="h" fact="0.157"/>
        <dgm:constr type="b" for="ch" forName="balance_02" refType="h" fact="0.85"/>
        <dgm:constr type="ctrX" for="ch" forName="balance_02" refType="w" fact="0.5"/>
        <dgm:constr type="w" for="ch" forName="balance_03" refType="w"/>
        <dgm:constr type="h" for="ch" forName="balance_03" refType="h" fact="0.157"/>
        <dgm:constr type="b" for="ch" forName="balance_03" refType="h" fact="0.85"/>
        <dgm:constr type="ctrX" for="ch" forName="balance_03" refType="w" fact="0.5"/>
        <dgm:constr type="w" for="ch" forName="balance_04" refType="w"/>
        <dgm:constr type="h" for="ch" forName="balance_04" refType="h" fact="0.157"/>
        <dgm:constr type="b" for="ch" forName="balance_04" refType="h" fact="0.85"/>
        <dgm:constr type="ctrX" for="ch" forName="balance_04" refType="w" fact="0.5"/>
        <dgm:constr type="w" for="ch" forName="balance_10" refType="w"/>
        <dgm:constr type="h" for="ch" forName="balance_10" refType="h" fact="0.157"/>
        <dgm:constr type="b" for="ch" forName="balance_10" refType="h" fact="0.85"/>
        <dgm:constr type="ctrX" for="ch" forName="balance_10" refType="w" fact="0.5"/>
        <dgm:constr type="w" for="ch" forName="balance_11" refType="w" fact="0.9"/>
        <dgm:constr type="h" for="ch" forName="balance_11" refType="h" fact="0.076"/>
        <dgm:constr type="b" for="ch" forName="balance_11" refType="h" fact="0.81"/>
        <dgm:constr type="ctrX" for="ch" forName="balance_11" refType="w" fact="0.5"/>
        <dgm:constr type="w" for="ch" forName="balance_12" refType="w"/>
        <dgm:constr type="h" for="ch" forName="balance_12" refType="h" fact="0.157"/>
        <dgm:constr type="b" for="ch" forName="balance_12" refType="h" fact="0.85"/>
        <dgm:constr type="ctrX" for="ch" forName="balance_12" refType="w" fact="0.5"/>
        <dgm:constr type="w" for="ch" forName="balance_13" refType="w"/>
        <dgm:constr type="h" for="ch" forName="balance_13" refType="h" fact="0.157"/>
        <dgm:constr type="b" for="ch" forName="balance_13" refType="h" fact="0.85"/>
        <dgm:constr type="ctrX" for="ch" forName="balance_13" refType="w" fact="0.5"/>
        <dgm:constr type="w" for="ch" forName="balance_14" refType="w"/>
        <dgm:constr type="h" for="ch" forName="balance_14" refType="h" fact="0.157"/>
        <dgm:constr type="b" for="ch" forName="balance_14" refType="h" fact="0.85"/>
        <dgm:constr type="ctrX" for="ch" forName="balance_14" refType="w" fact="0.5"/>
        <dgm:constr type="w" for="ch" forName="balance_20" refType="w"/>
        <dgm:constr type="h" for="ch" forName="balance_20" refType="h" fact="0.157"/>
        <dgm:constr type="b" for="ch" forName="balance_20" refType="h" fact="0.85"/>
        <dgm:constr type="ctrX" for="ch" forName="balance_20" refType="w" fact="0.5"/>
        <dgm:constr type="w" for="ch" forName="balance_21" refType="w"/>
        <dgm:constr type="h" for="ch" forName="balance_21" refType="h" fact="0.157"/>
        <dgm:constr type="b" for="ch" forName="balance_21" refType="h" fact="0.85"/>
        <dgm:constr type="ctrX" for="ch" forName="balance_21" refType="w" fact="0.5"/>
        <dgm:constr type="w" for="ch" forName="balance_22" refType="w" fact="0.9"/>
        <dgm:constr type="h" for="ch" forName="balance_22" refType="h" fact="0.076"/>
        <dgm:constr type="b" for="ch" forName="balance_22" refType="h" fact="0.81"/>
        <dgm:constr type="ctrX" for="ch" forName="balance_22" refType="w" fact="0.5"/>
        <dgm:constr type="w" for="ch" forName="balance_23" refType="w"/>
        <dgm:constr type="h" for="ch" forName="balance_23" refType="h" fact="0.157"/>
        <dgm:constr type="b" for="ch" forName="balance_23" refType="h" fact="0.85"/>
        <dgm:constr type="ctrX" for="ch" forName="balance_23" refType="w" fact="0.5"/>
        <dgm:constr type="w" for="ch" forName="balance_24" refType="w"/>
        <dgm:constr type="h" for="ch" forName="balance_24" refType="h" fact="0.157"/>
        <dgm:constr type="b" for="ch" forName="balance_24" refType="h" fact="0.85"/>
        <dgm:constr type="ctrX" for="ch" forName="balance_24" refType="w" fact="0.5"/>
        <dgm:constr type="w" for="ch" forName="balance_30" refType="w"/>
        <dgm:constr type="h" for="ch" forName="balance_30" refType="h" fact="0.157"/>
        <dgm:constr type="b" for="ch" forName="balance_30" refType="h" fact="0.85"/>
        <dgm:constr type="ctrX" for="ch" forName="balance_30" refType="w" fact="0.5"/>
        <dgm:constr type="w" for="ch" forName="balance_31" refType="w"/>
        <dgm:constr type="h" for="ch" forName="balance_31" refType="h" fact="0.157"/>
        <dgm:constr type="b" for="ch" forName="balance_31" refType="h" fact="0.85"/>
        <dgm:constr type="ctrX" for="ch" forName="balance_31" refType="w" fact="0.5"/>
        <dgm:constr type="w" for="ch" forName="balance_32" refType="w"/>
        <dgm:constr type="h" for="ch" forName="balance_32" refType="h" fact="0.157"/>
        <dgm:constr type="b" for="ch" forName="balance_32" refType="h" fact="0.85"/>
        <dgm:constr type="ctrX" for="ch" forName="balance_32" refType="w" fact="0.5"/>
        <dgm:constr type="w" for="ch" forName="balance_33" refType="w" fact="0.9"/>
        <dgm:constr type="h" for="ch" forName="balance_33" refType="h" fact="0.076"/>
        <dgm:constr type="b" for="ch" forName="balance_33" refType="h" fact="0.81"/>
        <dgm:constr type="ctrX" for="ch" forName="balance_33" refType="w" fact="0.5"/>
        <dgm:constr type="w" for="ch" forName="balance_34" refType="w"/>
        <dgm:constr type="h" for="ch" forName="balance_34" refType="h" fact="0.157"/>
        <dgm:constr type="b" for="ch" forName="balance_34" refType="h" fact="0.85"/>
        <dgm:constr type="ctrX" for="ch" forName="balance_34" refType="w" fact="0.5"/>
        <dgm:constr type="w" for="ch" forName="balance_40" refType="w"/>
        <dgm:constr type="h" for="ch" forName="balance_40" refType="h" fact="0.157"/>
        <dgm:constr type="b" for="ch" forName="balance_40" refType="h" fact="0.85"/>
        <dgm:constr type="ctrX" for="ch" forName="balance_40" refType="w" fact="0.5"/>
        <dgm:constr type="w" for="ch" forName="balance_41" refType="w"/>
        <dgm:constr type="h" for="ch" forName="balance_41" refType="h" fact="0.157"/>
        <dgm:constr type="b" for="ch" forName="balance_41" refType="h" fact="0.85"/>
        <dgm:constr type="ctrX" for="ch" forName="balance_41" refType="w" fact="0.5"/>
        <dgm:constr type="w" for="ch" forName="balance_42" refType="w"/>
        <dgm:constr type="h" for="ch" forName="balance_42" refType="h" fact="0.157"/>
        <dgm:constr type="b" for="ch" forName="balance_42" refType="h" fact="0.85"/>
        <dgm:constr type="ctrX" for="ch" forName="balance_42" refType="w" fact="0.5"/>
        <dgm:constr type="w" for="ch" forName="balance_43" refType="w"/>
        <dgm:constr type="h" for="ch" forName="balance_43" refType="h" fact="0.157"/>
        <dgm:constr type="b" for="ch" forName="balance_43" refType="h" fact="0.85"/>
        <dgm:constr type="ctrX" for="ch" forName="balance_43" refType="w" fact="0.5"/>
        <dgm:constr type="w" for="ch" forName="balance_44" refType="w" fact="0.9"/>
        <dgm:constr type="h" for="ch" forName="balance_44" refType="h" fact="0.076"/>
        <dgm:constr type="b" for="ch" forName="balance_44" refType="h" fact="0.81"/>
        <dgm:constr type="ctrX" for="ch" forName="balance_44" refType="w" fact="0.5"/>
        <dgm:constr type="w" for="ch" forName="right_01_1" refType="w" fact="0.4"/>
        <dgm:constr type="h" for="ch" forName="right_01_1" refType="h" fact="0.7"/>
        <dgm:constr type="b" for="ch" forName="right_01_1" refType="h" fact="0.76"/>
        <dgm:constr type="ctrX" for="ch" forName="right_01_1" refType="w" fact="0.78"/>
        <dgm:constr type="w" for="ch" forName="left_10_1" refType="w" fact="0.4"/>
        <dgm:constr type="h" for="ch" forName="left_10_1" refType="h" fact="0.7"/>
        <dgm:constr type="b" for="ch" forName="left_10_1" refType="h" fact="0.76"/>
        <dgm:constr type="ctrX" for="ch" forName="left_10_1" refType="w" fact="0.22"/>
        <dgm:constr type="w" for="ch" forName="right_11_1" refType="w" fact="0.36"/>
        <dgm:constr type="h" for="ch" forName="right_11_1" refType="h" fact="0.67"/>
        <dgm:constr type="b" for="ch" forName="right_11_1" refType="h" fact="0.725"/>
        <dgm:constr type="ctrX" for="ch" forName="right_11_1" refType="w" fact="0.76"/>
        <dgm:constr type="w" for="ch" forName="left_11_1" refType="w" fact="0.36"/>
        <dgm:constr type="h" for="ch" forName="left_11_1" refType="h" fact="0.67"/>
        <dgm:constr type="b" for="ch" forName="left_11_1" refType="h" fact="0.725"/>
        <dgm:constr type="ctrX" for="ch" forName="left_11_1" refType="w" fact="0.24"/>
        <dgm:constr type="w" for="ch" forName="right_02_1" refType="w" fact="0.388"/>
        <dgm:constr type="h" for="ch" forName="right_02_1" refType="h" fact="0.36"/>
        <dgm:constr type="b" for="ch" forName="right_02_1" refType="h" fact="0.76"/>
        <dgm:constr type="ctrX" for="ch" forName="right_02_1" refType="w" fact="0.77"/>
        <dgm:constr type="w" for="ch" forName="right_02_2" refType="w" fact="0.388"/>
        <dgm:constr type="h" for="ch" forName="right_02_2" refType="h" fact="0.36"/>
        <dgm:constr type="b" for="ch" forName="right_02_2" refType="h" fact="0.42"/>
        <dgm:constr type="ctrX" for="ch" forName="right_02_2" refType="w" fact="0.79"/>
        <dgm:constr type="w" for="ch" forName="left_20_1" refType="w" fact="0.388"/>
        <dgm:constr type="h" for="ch" forName="left_20_1" refType="h" fact="0.36"/>
        <dgm:constr type="b" for="ch" forName="left_20_1" refType="h" fact="0.76"/>
        <dgm:constr type="ctrX" for="ch" forName="left_20_1" refType="w" fact="0.23"/>
        <dgm:constr type="w" for="ch" forName="left_20_2" refType="w" fact="0.388"/>
        <dgm:constr type="h" for="ch" forName="left_20_2" refType="h" fact="0.36"/>
        <dgm:constr type="b" for="ch" forName="left_20_2" refType="h" fact="0.42"/>
        <dgm:constr type="ctrX" for="ch" forName="left_20_2" refType="w" fact="0.21"/>
        <dgm:constr type="w" for="ch" forName="right_12_1" refType="w" fact="0.388"/>
        <dgm:constr type="h" for="ch" forName="right_12_1" refType="h" fact="0.36"/>
        <dgm:constr type="b" for="ch" forName="right_12_1" refType="h" fact="0.76"/>
        <dgm:constr type="ctrX" for="ch" forName="right_12_1" refType="w" fact="0.77"/>
        <dgm:constr type="w" for="ch" forName="right_12_2" refType="w" fact="0.388"/>
        <dgm:constr type="h" for="ch" forName="right_12_2" refType="h" fact="0.36"/>
        <dgm:constr type="b" for="ch" forName="right_12_2" refType="h" fact="0.42"/>
        <dgm:constr type="ctrX" for="ch" forName="right_12_2" refType="w" fact="0.79"/>
        <dgm:constr type="w" for="ch" forName="left_12_1" refType="w" fact="0.388"/>
        <dgm:constr type="h" for="ch" forName="left_12_1" refType="h" fact="0.36"/>
        <dgm:constr type="b" for="ch" forName="left_12_1" refType="h" fact="0.715"/>
        <dgm:constr type="ctrX" for="ch" forName="left_12_1" refType="w" fact="0.255"/>
        <dgm:constr type="w" for="ch" forName="right_22_1" refType="w" fact="0.36"/>
        <dgm:constr type="h" for="ch" forName="right_22_1" refType="h" fact="0.32"/>
        <dgm:constr type="b" for="ch" forName="right_22_1" refType="h" fact="0.725"/>
        <dgm:constr type="ctrX" for="ch" forName="right_22_1" refType="w" fact="0.76"/>
        <dgm:constr type="w" for="ch" forName="right_22_2" refType="w" fact="0.36"/>
        <dgm:constr type="h" for="ch" forName="right_22_2" refType="h" fact="0.32"/>
        <dgm:constr type="b" for="ch" forName="right_22_2" refType="h" fact="0.39"/>
        <dgm:constr type="ctrX" for="ch" forName="right_22_2" refType="w" fact="0.76"/>
        <dgm:constr type="w" for="ch" forName="left_22_1" refType="w" fact="0.36"/>
        <dgm:constr type="h" for="ch" forName="left_22_1" refType="h" fact="0.32"/>
        <dgm:constr type="b" for="ch" forName="left_22_1" refType="h" fact="0.725"/>
        <dgm:constr type="ctrX" for="ch" forName="left_22_1" refType="w" fact="0.24"/>
        <dgm:constr type="w" for="ch" forName="left_22_2" refType="w" fact="0.36"/>
        <dgm:constr type="h" for="ch" forName="left_22_2" refType="h" fact="0.32"/>
        <dgm:constr type="b" for="ch" forName="left_22_2" refType="h" fact="0.39"/>
        <dgm:constr type="ctrX" for="ch" forName="left_22_2" refType="w" fact="0.24"/>
        <dgm:constr type="w" for="ch" forName="left_21_1" refType="w" fact="0.388"/>
        <dgm:constr type="h" for="ch" forName="left_21_1" refType="h" fact="0.36"/>
        <dgm:constr type="b" for="ch" forName="left_21_1" refType="h" fact="0.76"/>
        <dgm:constr type="ctrX" for="ch" forName="left_21_1" refType="w" fact="0.23"/>
        <dgm:constr type="w" for="ch" forName="left_21_2" refType="w" fact="0.388"/>
        <dgm:constr type="h" for="ch" forName="left_21_2" refType="h" fact="0.36"/>
        <dgm:constr type="b" for="ch" forName="left_21_2" refType="h" fact="0.42"/>
        <dgm:constr type="ctrX" for="ch" forName="left_21_2" refType="w" fact="0.21"/>
        <dgm:constr type="w" for="ch" forName="right_21_1" refType="w" fact="0.388"/>
        <dgm:constr type="h" for="ch" forName="right_21_1" refType="h" fact="0.36"/>
        <dgm:constr type="b" for="ch" forName="right_21_1" refType="h" fact="0.715"/>
        <dgm:constr type="ctrX" for="ch" forName="right_21_1" refType="w" fact="0.745"/>
        <dgm:constr type="w" for="ch" forName="right_03_1" refType="w" fact="0.37"/>
        <dgm:constr type="h" for="ch" forName="right_03_1" refType="h" fact="0.24"/>
        <dgm:constr type="b" for="ch" forName="right_03_1" refType="h" fact="0.76"/>
        <dgm:constr type="ctrX" for="ch" forName="right_03_1" refType="w" fact="0.77"/>
        <dgm:constr type="w" for="ch" forName="right_03_2" refType="w" fact="0.37"/>
        <dgm:constr type="h" for="ch" forName="right_03_2" refType="h" fact="0.24"/>
        <dgm:constr type="b" for="ch" forName="right_03_2" refType="h" fact="0.535"/>
        <dgm:constr type="ctrX" for="ch" forName="right_03_2" refType="w" fact="0.783"/>
        <dgm:constr type="w" for="ch" forName="right_03_3" refType="w" fact="0.37"/>
        <dgm:constr type="h" for="ch" forName="right_03_3" refType="h" fact="0.24"/>
        <dgm:constr type="b" for="ch" forName="right_03_3" refType="h" fact="0.315"/>
        <dgm:constr type="ctrX" for="ch" forName="right_03_3" refType="w" fact="0.796"/>
        <dgm:constr type="w" for="ch" forName="left_30_1" refType="w" fact="0.37"/>
        <dgm:constr type="h" for="ch" forName="left_30_1" refType="h" fact="0.24"/>
        <dgm:constr type="b" for="ch" forName="left_30_1" refType="h" fact="0.76"/>
        <dgm:constr type="ctrX" for="ch" forName="left_30_1" refType="w" fact="0.23"/>
        <dgm:constr type="w" for="ch" forName="left_30_2" refType="w" fact="0.37"/>
        <dgm:constr type="h" for="ch" forName="left_30_2" refType="h" fact="0.24"/>
        <dgm:constr type="b" for="ch" forName="left_30_2" refType="h" fact="0.535"/>
        <dgm:constr type="ctrX" for="ch" forName="left_30_2" refType="w" fact="0.217"/>
        <dgm:constr type="w" for="ch" forName="left_30_3" refType="w" fact="0.37"/>
        <dgm:constr type="h" for="ch" forName="left_30_3" refType="h" fact="0.24"/>
        <dgm:constr type="b" for="ch" forName="left_30_3" refType="h" fact="0.315"/>
        <dgm:constr type="ctrX" for="ch" forName="left_30_3" refType="w" fact="0.204"/>
        <dgm:constr type="w" for="ch" forName="right_13_1" refType="w" fact="0.37"/>
        <dgm:constr type="h" for="ch" forName="right_13_1" refType="h" fact="0.24"/>
        <dgm:constr type="b" for="ch" forName="right_13_1" refType="h" fact="0.76"/>
        <dgm:constr type="ctrX" for="ch" forName="right_13_1" refType="w" fact="0.77"/>
        <dgm:constr type="w" for="ch" forName="right_13_2" refType="w" fact="0.37"/>
        <dgm:constr type="h" for="ch" forName="right_13_2" refType="h" fact="0.24"/>
        <dgm:constr type="b" for="ch" forName="right_13_2" refType="h" fact="0.535"/>
        <dgm:constr type="ctrX" for="ch" forName="right_13_2" refType="w" fact="0.783"/>
        <dgm:constr type="w" for="ch" forName="right_13_3" refType="w" fact="0.37"/>
        <dgm:constr type="h" for="ch" forName="right_13_3" refType="h" fact="0.24"/>
        <dgm:constr type="b" for="ch" forName="right_13_3" refType="h" fact="0.315"/>
        <dgm:constr type="ctrX" for="ch" forName="right_13_3" refType="w" fact="0.796"/>
        <dgm:constr type="w" for="ch" forName="left_13_1" refType="w" fact="0.37"/>
        <dgm:constr type="h" for="ch" forName="left_13_1" refType="h" fact="0.24"/>
        <dgm:constr type="b" for="ch" forName="left_13_1" refType="h" fact="0.715"/>
        <dgm:constr type="ctrX" for="ch" forName="left_13_1" refType="w" fact="0.255"/>
        <dgm:constr type="w" for="ch" forName="left_31_1" refType="w" fact="0.37"/>
        <dgm:constr type="h" for="ch" forName="left_31_1" refType="h" fact="0.24"/>
        <dgm:constr type="b" for="ch" forName="left_31_1" refType="h" fact="0.76"/>
        <dgm:constr type="ctrX" for="ch" forName="left_31_1" refType="w" fact="0.23"/>
        <dgm:constr type="w" for="ch" forName="left_31_2" refType="w" fact="0.37"/>
        <dgm:constr type="h" for="ch" forName="left_31_2" refType="h" fact="0.24"/>
        <dgm:constr type="b" for="ch" forName="left_31_2" refType="h" fact="0.535"/>
        <dgm:constr type="ctrX" for="ch" forName="left_31_2" refType="w" fact="0.217"/>
        <dgm:constr type="w" for="ch" forName="left_31_3" refType="w" fact="0.37"/>
        <dgm:constr type="h" for="ch" forName="left_31_3" refType="h" fact="0.24"/>
        <dgm:constr type="b" for="ch" forName="left_31_3" refType="h" fact="0.315"/>
        <dgm:constr type="ctrX" for="ch" forName="left_31_3" refType="w" fact="0.204"/>
        <dgm:constr type="w" for="ch" forName="right_31_1" refType="w" fact="0.37"/>
        <dgm:constr type="h" for="ch" forName="right_31_1" refType="h" fact="0.24"/>
        <dgm:constr type="b" for="ch" forName="right_31_1" refType="h" fact="0.715"/>
        <dgm:constr type="ctrX" for="ch" forName="right_31_1" refType="w" fact="0.745"/>
        <dgm:constr type="w" for="ch" forName="right_23_1" refType="w" fact="0.37"/>
        <dgm:constr type="h" for="ch" forName="right_23_1" refType="h" fact="0.24"/>
        <dgm:constr type="b" for="ch" forName="right_23_1" refType="h" fact="0.76"/>
        <dgm:constr type="ctrX" for="ch" forName="right_23_1" refType="w" fact="0.77"/>
        <dgm:constr type="w" for="ch" forName="right_23_2" refType="w" fact="0.37"/>
        <dgm:constr type="h" for="ch" forName="right_23_2" refType="h" fact="0.24"/>
        <dgm:constr type="b" for="ch" forName="right_23_2" refType="h" fact="0.535"/>
        <dgm:constr type="ctrX" for="ch" forName="right_23_2" refType="w" fact="0.783"/>
        <dgm:constr type="w" for="ch" forName="right_23_3" refType="w" fact="0.37"/>
        <dgm:constr type="h" for="ch" forName="right_23_3" refType="h" fact="0.24"/>
        <dgm:constr type="b" for="ch" forName="right_23_3" refType="h" fact="0.315"/>
        <dgm:constr type="ctrX" for="ch" forName="right_23_3" refType="w" fact="0.796"/>
        <dgm:constr type="w" for="ch" forName="left_23_1" refType="w" fact="0.37"/>
        <dgm:constr type="h" for="ch" forName="left_23_1" refType="h" fact="0.24"/>
        <dgm:constr type="b" for="ch" forName="left_23_1" refType="h" fact="0.715"/>
        <dgm:constr type="ctrX" for="ch" forName="left_23_1" refType="w" fact="0.255"/>
        <dgm:constr type="w" for="ch" forName="left_23_2" refType="w" fact="0.37"/>
        <dgm:constr type="h" for="ch" forName="left_23_2" refType="h" fact="0.24"/>
        <dgm:constr type="b" for="ch" forName="left_23_2" refType="h" fact="0.49"/>
        <dgm:constr type="ctrX" for="ch" forName="left_23_2" refType="w" fact="0.268"/>
        <dgm:constr type="w" for="ch" forName="left_32_1" refType="w" fact="0.37"/>
        <dgm:constr type="h" for="ch" forName="left_32_1" refType="h" fact="0.24"/>
        <dgm:constr type="b" for="ch" forName="left_32_1" refType="h" fact="0.76"/>
        <dgm:constr type="ctrX" for="ch" forName="left_32_1" refType="w" fact="0.23"/>
        <dgm:constr type="w" for="ch" forName="left_32_2" refType="w" fact="0.37"/>
        <dgm:constr type="h" for="ch" forName="left_32_2" refType="h" fact="0.24"/>
        <dgm:constr type="b" for="ch" forName="left_32_2" refType="h" fact="0.535"/>
        <dgm:constr type="ctrX" for="ch" forName="left_32_2" refType="w" fact="0.217"/>
        <dgm:constr type="w" for="ch" forName="left_32_3" refType="w" fact="0.37"/>
        <dgm:constr type="h" for="ch" forName="left_32_3" refType="h" fact="0.24"/>
        <dgm:constr type="b" for="ch" forName="left_32_3" refType="h" fact="0.315"/>
        <dgm:constr type="ctrX" for="ch" forName="left_32_3" refType="w" fact="0.204"/>
        <dgm:constr type="w" for="ch" forName="right_32_1" refType="w" fact="0.37"/>
        <dgm:constr type="h" for="ch" forName="right_32_1" refType="h" fact="0.24"/>
        <dgm:constr type="b" for="ch" forName="right_32_1" refType="h" fact="0.715"/>
        <dgm:constr type="ctrX" for="ch" forName="right_32_1" refType="w" fact="0.745"/>
        <dgm:constr type="w" for="ch" forName="right_32_2" refType="w" fact="0.37"/>
        <dgm:constr type="h" for="ch" forName="right_32_2" refType="h" fact="0.24"/>
        <dgm:constr type="b" for="ch" forName="right_32_2" refType="h" fact="0.49"/>
        <dgm:constr type="ctrX" for="ch" forName="right_32_2" refType="w" fact="0.732"/>
        <dgm:constr type="w" for="ch" forName="right_33_1" refType="w" fact="0.36"/>
        <dgm:constr type="h" for="ch" forName="right_33_1" refType="h" fact="0.21"/>
        <dgm:constr type="b" for="ch" forName="right_33_1" refType="h" fact="0.725"/>
        <dgm:constr type="ctrX" for="ch" forName="right_33_1" refType="w" fact="0.76"/>
        <dgm:constr type="w" for="ch" forName="right_33_2" refType="w" fact="0.36"/>
        <dgm:constr type="h" for="ch" forName="right_33_2" refType="h" fact="0.21"/>
        <dgm:constr type="b" for="ch" forName="right_33_2" refType="h" fact="0.5"/>
        <dgm:constr type="ctrX" for="ch" forName="right_33_2" refType="w" fact="0.76"/>
        <dgm:constr type="w" for="ch" forName="right_33_3" refType="w" fact="0.36"/>
        <dgm:constr type="h" for="ch" forName="right_33_3" refType="h" fact="0.21"/>
        <dgm:constr type="b" for="ch" forName="right_33_3" refType="h" fact="0.275"/>
        <dgm:constr type="ctrX" for="ch" forName="right_33_3" refType="w" fact="0.76"/>
        <dgm:constr type="w" for="ch" forName="left_33_1" refType="w" fact="0.36"/>
        <dgm:constr type="h" for="ch" forName="left_33_1" refType="h" fact="0.21"/>
        <dgm:constr type="b" for="ch" forName="left_33_1" refType="h" fact="0.725"/>
        <dgm:constr type="ctrX" for="ch" forName="left_33_1" refType="w" fact="0.24"/>
        <dgm:constr type="w" for="ch" forName="left_33_2" refType="w" fact="0.36"/>
        <dgm:constr type="h" for="ch" forName="left_33_2" refType="h" fact="0.21"/>
        <dgm:constr type="b" for="ch" forName="left_33_2" refType="h" fact="0.5"/>
        <dgm:constr type="ctrX" for="ch" forName="left_33_2" refType="w" fact="0.24"/>
        <dgm:constr type="w" for="ch" forName="left_33_3" refType="w" fact="0.36"/>
        <dgm:constr type="h" for="ch" forName="left_33_3" refType="h" fact="0.21"/>
        <dgm:constr type="b" for="ch" forName="left_33_3" refType="h" fact="0.275"/>
        <dgm:constr type="ctrX" for="ch" forName="left_33_3" refType="w" fact="0.24"/>
        <dgm:constr type="w" for="ch" forName="right_04_1" refType="w" fact="0.365"/>
        <dgm:constr type="h" for="ch" forName="right_04_1" refType="h" fact="0.185"/>
        <dgm:constr type="b" for="ch" forName="right_04_1" refType="h" fact="0.76"/>
        <dgm:constr type="ctrX" for="ch" forName="right_04_1" refType="w" fact="0.77"/>
        <dgm:constr type="w" for="ch" forName="right_04_2" refType="w" fact="0.365"/>
        <dgm:constr type="h" for="ch" forName="right_04_2" refType="h" fact="0.185"/>
        <dgm:constr type="b" for="ch" forName="right_04_2" refType="h" fact="0.595"/>
        <dgm:constr type="ctrX" for="ch" forName="right_04_2" refType="w" fact="0.78"/>
        <dgm:constr type="w" for="ch" forName="right_04_3" refType="w" fact="0.365"/>
        <dgm:constr type="h" for="ch" forName="right_04_3" refType="h" fact="0.185"/>
        <dgm:constr type="b" for="ch" forName="right_04_3" refType="h" fact="0.43"/>
        <dgm:constr type="ctrX" for="ch" forName="right_04_3" refType="w" fact="0.79"/>
        <dgm:constr type="w" for="ch" forName="right_04_4" refType="w" fact="0.365"/>
        <dgm:constr type="h" for="ch" forName="right_04_4" refType="h" fact="0.185"/>
        <dgm:constr type="b" for="ch" forName="right_04_4" refType="h" fact="0.265"/>
        <dgm:constr type="ctrX" for="ch" forName="right_04_4" refType="w" fact="0.8"/>
        <dgm:constr type="w" for="ch" forName="left_40_1" refType="w" fact="0.365"/>
        <dgm:constr type="h" for="ch" forName="left_40_1" refType="h" fact="0.185"/>
        <dgm:constr type="b" for="ch" forName="left_40_1" refType="h" fact="0.76"/>
        <dgm:constr type="ctrX" for="ch" forName="left_40_1" refType="w" fact="0.23"/>
        <dgm:constr type="w" for="ch" forName="left_40_2" refType="w" fact="0.365"/>
        <dgm:constr type="h" for="ch" forName="left_40_2" refType="h" fact="0.185"/>
        <dgm:constr type="b" for="ch" forName="left_40_2" refType="h" fact="0.595"/>
        <dgm:constr type="ctrX" for="ch" forName="left_40_2" refType="w" fact="0.22"/>
        <dgm:constr type="w" for="ch" forName="left_40_3" refType="w" fact="0.365"/>
        <dgm:constr type="h" for="ch" forName="left_40_3" refType="h" fact="0.185"/>
        <dgm:constr type="b" for="ch" forName="left_40_3" refType="h" fact="0.43"/>
        <dgm:constr type="ctrX" for="ch" forName="left_40_3" refType="w" fact="0.21"/>
        <dgm:constr type="w" for="ch" forName="left_40_4" refType="w" fact="0.365"/>
        <dgm:constr type="h" for="ch" forName="left_40_4" refType="h" fact="0.185"/>
        <dgm:constr type="b" for="ch" forName="left_40_4" refType="h" fact="0.265"/>
        <dgm:constr type="ctrX" for="ch" forName="left_40_4" refType="w" fact="0.2"/>
        <dgm:constr type="w" for="ch" forName="right_14_1" refType="w" fact="0.365"/>
        <dgm:constr type="h" for="ch" forName="right_14_1" refType="h" fact="0.185"/>
        <dgm:constr type="b" for="ch" forName="right_14_1" refType="h" fact="0.76"/>
        <dgm:constr type="ctrX" for="ch" forName="right_14_1" refType="w" fact="0.77"/>
        <dgm:constr type="w" for="ch" forName="right_14_2" refType="w" fact="0.365"/>
        <dgm:constr type="h" for="ch" forName="right_14_2" refType="h" fact="0.185"/>
        <dgm:constr type="b" for="ch" forName="right_14_2" refType="h" fact="0.595"/>
        <dgm:constr type="ctrX" for="ch" forName="right_14_2" refType="w" fact="0.78"/>
        <dgm:constr type="w" for="ch" forName="right_14_3" refType="w" fact="0.365"/>
        <dgm:constr type="h" for="ch" forName="right_14_3" refType="h" fact="0.185"/>
        <dgm:constr type="b" for="ch" forName="right_14_3" refType="h" fact="0.43"/>
        <dgm:constr type="ctrX" for="ch" forName="right_14_3" refType="w" fact="0.79"/>
        <dgm:constr type="w" for="ch" forName="right_14_4" refType="w" fact="0.365"/>
        <dgm:constr type="h" for="ch" forName="right_14_4" refType="h" fact="0.185"/>
        <dgm:constr type="b" for="ch" forName="right_14_4" refType="h" fact="0.265"/>
        <dgm:constr type="ctrX" for="ch" forName="right_14_4" refType="w" fact="0.8"/>
        <dgm:constr type="w" for="ch" forName="left_14_1" refType="w" fact="0.365"/>
        <dgm:constr type="h" for="ch" forName="left_14_1" refType="h" fact="0.185"/>
        <dgm:constr type="b" for="ch" forName="left_14_1" refType="h" fact="0.715"/>
        <dgm:constr type="ctrX" for="ch" forName="left_14_1" refType="w" fact="0.25"/>
        <dgm:constr type="w" for="ch" forName="left_41_1" refType="w" fact="0.365"/>
        <dgm:constr type="h" for="ch" forName="left_41_1" refType="h" fact="0.185"/>
        <dgm:constr type="b" for="ch" forName="left_41_1" refType="h" fact="0.76"/>
        <dgm:constr type="ctrX" for="ch" forName="left_41_1" refType="w" fact="0.23"/>
        <dgm:constr type="w" for="ch" forName="left_41_2" refType="w" fact="0.365"/>
        <dgm:constr type="h" for="ch" forName="left_41_2" refType="h" fact="0.185"/>
        <dgm:constr type="b" for="ch" forName="left_41_2" refType="h" fact="0.595"/>
        <dgm:constr type="ctrX" for="ch" forName="left_41_2" refType="w" fact="0.22"/>
        <dgm:constr type="w" for="ch" forName="left_41_3" refType="w" fact="0.365"/>
        <dgm:constr type="h" for="ch" forName="left_41_3" refType="h" fact="0.185"/>
        <dgm:constr type="b" for="ch" forName="left_41_3" refType="h" fact="0.43"/>
        <dgm:constr type="ctrX" for="ch" forName="left_41_3" refType="w" fact="0.21"/>
        <dgm:constr type="w" for="ch" forName="left_41_4" refType="w" fact="0.365"/>
        <dgm:constr type="h" for="ch" forName="left_41_4" refType="h" fact="0.185"/>
        <dgm:constr type="b" for="ch" forName="left_41_4" refType="h" fact="0.265"/>
        <dgm:constr type="ctrX" for="ch" forName="left_41_4" refType="w" fact="0.2"/>
        <dgm:constr type="w" for="ch" forName="right_41_1" refType="w" fact="0.365"/>
        <dgm:constr type="h" for="ch" forName="right_41_1" refType="h" fact="0.185"/>
        <dgm:constr type="b" for="ch" forName="right_41_1" refType="h" fact="0.715"/>
        <dgm:constr type="ctrX" for="ch" forName="right_41_1" refType="w" fact="0.75"/>
        <dgm:constr type="w" for="ch" forName="right_24_1" refType="w" fact="0.365"/>
        <dgm:constr type="h" for="ch" forName="right_24_1" refType="h" fact="0.185"/>
        <dgm:constr type="b" for="ch" forName="right_24_1" refType="h" fact="0.76"/>
        <dgm:constr type="ctrX" for="ch" forName="right_24_1" refType="w" fact="0.77"/>
        <dgm:constr type="w" for="ch" forName="right_24_2" refType="w" fact="0.365"/>
        <dgm:constr type="h" for="ch" forName="right_24_2" refType="h" fact="0.185"/>
        <dgm:constr type="b" for="ch" forName="right_24_2" refType="h" fact="0.595"/>
        <dgm:constr type="ctrX" for="ch" forName="right_24_2" refType="w" fact="0.78"/>
        <dgm:constr type="w" for="ch" forName="right_24_3" refType="w" fact="0.365"/>
        <dgm:constr type="h" for="ch" forName="right_24_3" refType="h" fact="0.185"/>
        <dgm:constr type="b" for="ch" forName="right_24_3" refType="h" fact="0.43"/>
        <dgm:constr type="ctrX" for="ch" forName="right_24_3" refType="w" fact="0.79"/>
        <dgm:constr type="w" for="ch" forName="right_24_4" refType="w" fact="0.365"/>
        <dgm:constr type="h" for="ch" forName="right_24_4" refType="h" fact="0.185"/>
        <dgm:constr type="b" for="ch" forName="right_24_4" refType="h" fact="0.265"/>
        <dgm:constr type="ctrX" for="ch" forName="right_24_4" refType="w" fact="0.8"/>
        <dgm:constr type="w" for="ch" forName="left_24_1" refType="w" fact="0.365"/>
        <dgm:constr type="h" for="ch" forName="left_24_1" refType="h" fact="0.185"/>
        <dgm:constr type="b" for="ch" forName="left_24_1" refType="h" fact="0.715"/>
        <dgm:constr type="ctrX" for="ch" forName="left_24_1" refType="w" fact="0.25"/>
        <dgm:constr type="w" for="ch" forName="left_24_2" refType="w" fact="0.365"/>
        <dgm:constr type="h" for="ch" forName="left_24_2" refType="h" fact="0.185"/>
        <dgm:constr type="b" for="ch" forName="left_24_2" refType="h" fact="0.55"/>
        <dgm:constr type="ctrX" for="ch" forName="left_24_2" refType="w" fact="0.26"/>
        <dgm:constr type="w" for="ch" forName="left_42_1" refType="w" fact="0.365"/>
        <dgm:constr type="h" for="ch" forName="left_42_1" refType="h" fact="0.185"/>
        <dgm:constr type="b" for="ch" forName="left_42_1" refType="h" fact="0.76"/>
        <dgm:constr type="ctrX" for="ch" forName="left_42_1" refType="w" fact="0.23"/>
        <dgm:constr type="w" for="ch" forName="left_42_2" refType="w" fact="0.365"/>
        <dgm:constr type="h" for="ch" forName="left_42_2" refType="h" fact="0.185"/>
        <dgm:constr type="b" for="ch" forName="left_42_2" refType="h" fact="0.595"/>
        <dgm:constr type="ctrX" for="ch" forName="left_42_2" refType="w" fact="0.22"/>
        <dgm:constr type="w" for="ch" forName="left_42_3" refType="w" fact="0.365"/>
        <dgm:constr type="h" for="ch" forName="left_42_3" refType="h" fact="0.185"/>
        <dgm:constr type="b" for="ch" forName="left_42_3" refType="h" fact="0.43"/>
        <dgm:constr type="ctrX" for="ch" forName="left_42_3" refType="w" fact="0.21"/>
        <dgm:constr type="w" for="ch" forName="left_42_4" refType="w" fact="0.365"/>
        <dgm:constr type="h" for="ch" forName="left_42_4" refType="h" fact="0.185"/>
        <dgm:constr type="b" for="ch" forName="left_42_4" refType="h" fact="0.265"/>
        <dgm:constr type="ctrX" for="ch" forName="left_42_4" refType="w" fact="0.2"/>
        <dgm:constr type="w" for="ch" forName="right_42_1" refType="w" fact="0.365"/>
        <dgm:constr type="h" for="ch" forName="right_42_1" refType="h" fact="0.185"/>
        <dgm:constr type="b" for="ch" forName="right_42_1" refType="h" fact="0.715"/>
        <dgm:constr type="ctrX" for="ch" forName="right_42_1" refType="w" fact="0.75"/>
        <dgm:constr type="w" for="ch" forName="right_42_2" refType="w" fact="0.365"/>
        <dgm:constr type="h" for="ch" forName="right_42_2" refType="h" fact="0.185"/>
        <dgm:constr type="b" for="ch" forName="right_42_2" refType="h" fact="0.55"/>
        <dgm:constr type="ctrX" for="ch" forName="right_42_2" refType="w" fact="0.74"/>
        <dgm:constr type="w" for="ch" forName="right_34_1" refType="w" fact="0.365"/>
        <dgm:constr type="h" for="ch" forName="right_34_1" refType="h" fact="0.185"/>
        <dgm:constr type="b" for="ch" forName="right_34_1" refType="h" fact="0.76"/>
        <dgm:constr type="ctrX" for="ch" forName="right_34_1" refType="w" fact="0.77"/>
        <dgm:constr type="w" for="ch" forName="right_34_2" refType="w" fact="0.365"/>
        <dgm:constr type="h" for="ch" forName="right_34_2" refType="h" fact="0.185"/>
        <dgm:constr type="b" for="ch" forName="right_34_2" refType="h" fact="0.595"/>
        <dgm:constr type="ctrX" for="ch" forName="right_34_2" refType="w" fact="0.78"/>
        <dgm:constr type="w" for="ch" forName="right_34_3" refType="w" fact="0.365"/>
        <dgm:constr type="h" for="ch" forName="right_34_3" refType="h" fact="0.185"/>
        <dgm:constr type="b" for="ch" forName="right_34_3" refType="h" fact="0.43"/>
        <dgm:constr type="ctrX" for="ch" forName="right_34_3" refType="w" fact="0.79"/>
        <dgm:constr type="w" for="ch" forName="right_34_4" refType="w" fact="0.365"/>
        <dgm:constr type="h" for="ch" forName="right_34_4" refType="h" fact="0.185"/>
        <dgm:constr type="b" for="ch" forName="right_34_4" refType="h" fact="0.265"/>
        <dgm:constr type="ctrX" for="ch" forName="right_34_4" refType="w" fact="0.8"/>
        <dgm:constr type="w" for="ch" forName="left_34_1" refType="w" fact="0.365"/>
        <dgm:constr type="h" for="ch" forName="left_34_1" refType="h" fact="0.185"/>
        <dgm:constr type="b" for="ch" forName="left_34_1" refType="h" fact="0.715"/>
        <dgm:constr type="ctrX" for="ch" forName="left_34_1" refType="w" fact="0.25"/>
        <dgm:constr type="w" for="ch" forName="left_34_2" refType="w" fact="0.365"/>
        <dgm:constr type="h" for="ch" forName="left_34_2" refType="h" fact="0.185"/>
        <dgm:constr type="b" for="ch" forName="left_34_2" refType="h" fact="0.55"/>
        <dgm:constr type="ctrX" for="ch" forName="left_34_2" refType="w" fact="0.26"/>
        <dgm:constr type="w" for="ch" forName="left_34_3" refType="w" fact="0.365"/>
        <dgm:constr type="h" for="ch" forName="left_34_3" refType="h" fact="0.185"/>
        <dgm:constr type="b" for="ch" forName="left_34_3" refType="h" fact="0.385"/>
        <dgm:constr type="ctrX" for="ch" forName="left_34_3" refType="w" fact="0.27"/>
        <dgm:constr type="w" for="ch" forName="left_43_1" refType="w" fact="0.365"/>
        <dgm:constr type="h" for="ch" forName="left_43_1" refType="h" fact="0.185"/>
        <dgm:constr type="b" for="ch" forName="left_43_1" refType="h" fact="0.76"/>
        <dgm:constr type="ctrX" for="ch" forName="left_43_1" refType="w" fact="0.23"/>
        <dgm:constr type="w" for="ch" forName="left_43_2" refType="w" fact="0.365"/>
        <dgm:constr type="h" for="ch" forName="left_43_2" refType="h" fact="0.185"/>
        <dgm:constr type="b" for="ch" forName="left_43_2" refType="h" fact="0.595"/>
        <dgm:constr type="ctrX" for="ch" forName="left_43_2" refType="w" fact="0.22"/>
        <dgm:constr type="w" for="ch" forName="left_43_3" refType="w" fact="0.365"/>
        <dgm:constr type="h" for="ch" forName="left_43_3" refType="h" fact="0.185"/>
        <dgm:constr type="b" for="ch" forName="left_43_3" refType="h" fact="0.43"/>
        <dgm:constr type="ctrX" for="ch" forName="left_43_3" refType="w" fact="0.21"/>
        <dgm:constr type="w" for="ch" forName="left_43_4" refType="w" fact="0.365"/>
        <dgm:constr type="h" for="ch" forName="left_43_4" refType="h" fact="0.185"/>
        <dgm:constr type="b" for="ch" forName="left_43_4" refType="h" fact="0.265"/>
        <dgm:constr type="ctrX" for="ch" forName="left_43_4" refType="w" fact="0.2"/>
        <dgm:constr type="w" for="ch" forName="right_43_1" refType="w" fact="0.365"/>
        <dgm:constr type="h" for="ch" forName="right_43_1" refType="h" fact="0.185"/>
        <dgm:constr type="b" for="ch" forName="right_43_1" refType="h" fact="0.715"/>
        <dgm:constr type="ctrX" for="ch" forName="right_43_1" refType="w" fact="0.75"/>
        <dgm:constr type="w" for="ch" forName="right_43_2" refType="w" fact="0.365"/>
        <dgm:constr type="h" for="ch" forName="right_43_2" refType="h" fact="0.185"/>
        <dgm:constr type="b" for="ch" forName="right_43_2" refType="h" fact="0.55"/>
        <dgm:constr type="ctrX" for="ch" forName="right_43_2" refType="w" fact="0.74"/>
        <dgm:constr type="w" for="ch" forName="right_43_3" refType="w" fact="0.365"/>
        <dgm:constr type="h" for="ch" forName="right_43_3" refType="h" fact="0.185"/>
        <dgm:constr type="b" for="ch" forName="right_43_3" refType="h" fact="0.385"/>
        <dgm:constr type="ctrX" for="ch" forName="right_43_3" refType="w" fact="0.73"/>
        <dgm:constr type="w" for="ch" forName="right_44_1" refType="w" fact="0.36"/>
        <dgm:constr type="h" for="ch" forName="right_44_1" refType="h" fact="0.154"/>
        <dgm:constr type="b" for="ch" forName="right_44_1" refType="h" fact="0.725"/>
        <dgm:constr type="ctrX" for="ch" forName="right_44_1" refType="w" fact="0.76"/>
        <dgm:constr type="w" for="ch" forName="right_44_2" refType="w" fact="0.36"/>
        <dgm:constr type="h" for="ch" forName="right_44_2" refType="h" fact="0.154"/>
        <dgm:constr type="b" for="ch" forName="right_44_2" refType="h" fact="0.559"/>
        <dgm:constr type="ctrX" for="ch" forName="right_44_2" refType="w" fact="0.76"/>
        <dgm:constr type="w" for="ch" forName="right_44_3" refType="w" fact="0.36"/>
        <dgm:constr type="h" for="ch" forName="right_44_3" refType="h" fact="0.154"/>
        <dgm:constr type="b" for="ch" forName="right_44_3" refType="h" fact="0.393"/>
        <dgm:constr type="ctrX" for="ch" forName="right_44_3" refType="w" fact="0.76"/>
        <dgm:constr type="w" for="ch" forName="right_44_4" refType="w" fact="0.36"/>
        <dgm:constr type="h" for="ch" forName="right_44_4" refType="h" fact="0.154"/>
        <dgm:constr type="b" for="ch" forName="right_44_4" refType="h" fact="0.224"/>
        <dgm:constr type="ctrX" for="ch" forName="right_44_4" refType="w" fact="0.76"/>
        <dgm:constr type="w" for="ch" forName="left_44_1" refType="w" fact="0.36"/>
        <dgm:constr type="h" for="ch" forName="left_44_1" refType="h" fact="0.154"/>
        <dgm:constr type="b" for="ch" forName="left_44_1" refType="h" fact="0.725"/>
        <dgm:constr type="ctrX" for="ch" forName="left_44_1" refType="w" fact="0.24"/>
        <dgm:constr type="w" for="ch" forName="left_44_2" refType="w" fact="0.36"/>
        <dgm:constr type="h" for="ch" forName="left_44_2" refType="h" fact="0.154"/>
        <dgm:constr type="b" for="ch" forName="left_44_2" refType="h" fact="0.559"/>
        <dgm:constr type="ctrX" for="ch" forName="left_44_2" refType="w" fact="0.24"/>
        <dgm:constr type="w" for="ch" forName="left_44_3" refType="w" fact="0.36"/>
        <dgm:constr type="h" for="ch" forName="left_44_3" refType="h" fact="0.154"/>
        <dgm:constr type="b" for="ch" forName="left_44_3" refType="h" fact="0.393"/>
        <dgm:constr type="ctrX" for="ch" forName="left_44_3" refType="w" fact="0.24"/>
        <dgm:constr type="w" for="ch" forName="left_44_4" refType="w" fact="0.36"/>
        <dgm:constr type="h" for="ch" forName="left_44_4" refType="h" fact="0.154"/>
        <dgm:constr type="b" for="ch" forName="left_44_4" refType="h" fact="0.224"/>
        <dgm:constr type="ctrX" for="ch" forName="left_44_4" refType="w" fact="0.24"/>
      </dgm:constrLst>
      <dgm:ruleLst/>
      <dgm:layoutNode name="dummyMaxCanvas_ChildArea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fulcrum" styleLbl="alignAccFollowNode1">
        <dgm:alg type="sp"/>
        <dgm:shape xmlns:r="http://schemas.openxmlformats.org/officeDocument/2006/relationships" type="triangle" r:blip="">
          <dgm:adjLst/>
        </dgm:shape>
        <dgm:presOf/>
        <dgm:constrLst/>
        <dgm:ruleLst/>
      </dgm:layoutNode>
      <dgm:choose name="Name0">
        <dgm:if name="Name1" axis="ch ch" ptType="node node" st="1 1" cnt="1 0" func="cnt" op="equ" val="0">
          <dgm:choose name="Name2">
            <dgm:if name="Name3" axis="ch ch" ptType="node node" st="2 1" cnt="1 0" func="cnt" op="equ" val="0">
              <dgm:layoutNode name="balance_00" styleLbl="alignAccFollowNode1">
                <dgm:varLst>
                  <dgm:bulletEnabled val="1"/>
                </dgm:varLst>
                <dgm:alg type="sp"/>
                <dgm:shape xmlns:r="http://schemas.openxmlformats.org/officeDocument/2006/relationships" type="rect" r:blip="">
                  <dgm:adjLst/>
                </dgm:shape>
                <dgm:presOf/>
                <dgm:constrLst/>
                <dgm:ruleLst/>
              </dgm:layoutNode>
            </dgm:if>
            <dgm:else name="Name4">
              <dgm:choose name="Name5">
                <dgm:if name="Name6" axis="ch ch" ptType="node node" st="2 1" cnt="1 0" func="cnt" op="equ" val="1">
                  <dgm:layoutNode name="balance_01" styleLbl="alignAccFollowNode1">
                    <dgm:varLst>
                      <dgm:bulletEnabled val="1"/>
                    </dgm:varLst>
                    <dgm:alg type="sp"/>
                    <dgm:shape xmlns:r="http://schemas.openxmlformats.org/officeDocument/2006/relationships" rot="4" type="rect" r:blip="">
                      <dgm:adjLst/>
                    </dgm:shape>
                    <dgm:presOf/>
                    <dgm:constrLst/>
                    <dgm:ruleLst/>
                  </dgm:layoutNode>
                  <dgm:layoutNode name="right_01_1" styleLbl="node1">
                    <dgm:varLst>
                      <dgm:bulletEnabled val="1"/>
                    </dgm:varLst>
                    <dgm:alg type="tx"/>
                    <dgm:shape xmlns:r="http://schemas.openxmlformats.org/officeDocument/2006/relationships" rot="4" type="roundRect" r:blip="">
                      <dgm:adjLst/>
                    </dgm:shape>
                    <dgm:presOf axis="ch ch desOrSelf" ptType="node node node" st="2 1 1" cnt="1 1 0"/>
                    <dgm:constrLst>
                      <dgm:constr type="lMarg" refType="primFontSz" fact="0.3"/>
                      <dgm:constr type="rMarg" refType="primFontSz" fact="0.3"/>
                      <dgm:constr type="tMarg" refType="primFontSz" fact="0.3"/>
                      <dgm:constr type="bMarg" refType="primFontSz" fact="0.3"/>
                    </dgm:constrLst>
                    <dgm:ruleLst>
                      <dgm:rule type="primFontSz" val="5" fact="NaN" max="NaN"/>
                    </dgm:ruleLst>
                  </dgm:layoutNode>
                </dgm:if>
                <dgm:else name="Name7">
                  <dgm:choose name="Name8">
                    <dgm:if name="Name9" axis="ch ch" ptType="node node" st="2 1" cnt="1 0" func="cnt" op="equ" val="2">
                      <dgm:layoutNode name="balance_02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rot="4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right_02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4" type="roundRect" r:blip="">
                          <dgm:adjLst/>
                        </dgm:shape>
                        <dgm:presOf axis="ch ch desOrSelf" ptType="node node node" st="2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right_02_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4" type="roundRect" r:blip="">
                          <dgm:adjLst/>
                        </dgm:shape>
                        <dgm:presOf axis="ch ch desOrSelf" ptType="node node node" st="2 2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10">
                      <dgm:choose name="Name11">
                        <dgm:if name="Name12" axis="ch ch" ptType="node node" st="2 1" cnt="1 0" func="cnt" op="equ" val="3">
                          <dgm:layoutNode name="balance_03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right_03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03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03_3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3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13">
                          <dgm:choose name="Name14">
                            <dgm:if name="Name15" axis="ch ch" ptType="node node" st="2 1" cnt="1 0" func="cnt" op="gte" val="4">
                              <dgm:layoutNode name="balance_04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04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4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4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16"/>
                          </dgm:choose>
                        </dgm:else>
                      </dgm:choose>
                    </dgm:else>
                  </dgm:choose>
                </dgm:else>
              </dgm:choose>
            </dgm:else>
          </dgm:choose>
        </dgm:if>
        <dgm:else name="Name17">
          <dgm:choose name="Name18">
            <dgm:if name="Name19" axis="ch ch" ptType="node node" st="1 1" cnt="1 0" func="cnt" op="equ" val="1">
              <dgm:choose name="Name20">
                <dgm:if name="Name21" axis="ch ch" ptType="node node" st="2 1" cnt="1 0" func="cnt" op="equ" val="0">
                  <dgm:layoutNode name="balance_10" styleLbl="alignAccFollowNode1">
                    <dgm:varLst>
                      <dgm:bulletEnabled val="1"/>
                    </dgm:varLst>
                    <dgm:alg type="sp"/>
                    <dgm:shape xmlns:r="http://schemas.openxmlformats.org/officeDocument/2006/relationships" rot="-4" type="rect" r:blip="">
                      <dgm:adjLst/>
                    </dgm:shape>
                    <dgm:presOf/>
                    <dgm:constrLst/>
                    <dgm:ruleLst/>
                  </dgm:layoutNode>
                  <dgm:layoutNode name="left_10_1" styleLbl="node1">
                    <dgm:varLst>
                      <dgm:bulletEnabled val="1"/>
                    </dgm:varLst>
                    <dgm:alg type="tx"/>
                    <dgm:shape xmlns:r="http://schemas.openxmlformats.org/officeDocument/2006/relationships" rot="-4" type="roundRect" r:blip="">
                      <dgm:adjLst/>
                    </dgm:shape>
                    <dgm:presOf axis="ch ch desOrSelf" ptType="node node node" st="1 1 1" cnt="1 1 0"/>
                    <dgm:constrLst>
                      <dgm:constr type="lMarg" refType="primFontSz" fact="0.3"/>
                      <dgm:constr type="rMarg" refType="primFontSz" fact="0.3"/>
                      <dgm:constr type="tMarg" refType="primFontSz" fact="0.3"/>
                      <dgm:constr type="bMarg" refType="primFontSz" fact="0.3"/>
                    </dgm:constrLst>
                    <dgm:ruleLst>
                      <dgm:rule type="primFontSz" val="5" fact="NaN" max="NaN"/>
                    </dgm:ruleLst>
                  </dgm:layoutNode>
                </dgm:if>
                <dgm:else name="Name22">
                  <dgm:choose name="Name23">
                    <dgm:if name="Name24" axis="ch ch" ptType="node node" st="2 1" cnt="1 0" func="cnt" op="equ" val="1">
                      <dgm:layoutNode name="balance_11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left_11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ch ch desOrSelf" ptType="node node node" st="1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right_11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ch ch desOrSelf" ptType="node node node" st="2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25">
                      <dgm:choose name="Name26">
                        <dgm:if name="Name27" axis="ch ch" ptType="node node" st="2 1" cnt="1 0" func="cnt" op="equ" val="2">
                          <dgm:layoutNode name="balance_12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right_12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12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12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28">
                          <dgm:choose name="Name29">
                            <dgm:if name="Name30" axis="ch ch" ptType="node node" st="2 1" cnt="1 0" func="cnt" op="equ" val="3">
                              <dgm:layoutNode name="balance_13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13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13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13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13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31">
                              <dgm:choose name="Name32">
                                <dgm:if name="Name33" axis="ch ch" ptType="node node" st="2 1" cnt="1 0" func="cnt" op="gte" val="4">
                                  <dgm:layoutNode name="balance_14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right_14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4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4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14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34"/>
                              </dgm:choose>
                            </dgm:else>
                          </dgm:choose>
                        </dgm:else>
                      </dgm:choose>
                    </dgm:else>
                  </dgm:choose>
                </dgm:else>
              </dgm:choose>
            </dgm:if>
            <dgm:else name="Name35">
              <dgm:choose name="Name36">
                <dgm:if name="Name37" axis="ch ch" ptType="node node" st="1 1" cnt="1 0" func="cnt" op="equ" val="2">
                  <dgm:choose name="Name38">
                    <dgm:if name="Name39" axis="ch ch" ptType="node node" st="2 1" cnt="1 0" func="cnt" op="equ" val="0">
                      <dgm:layoutNode name="balance_20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rot="-4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left_20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-4" type="roundRect" r:blip="">
                          <dgm:adjLst/>
                        </dgm:shape>
                        <dgm:presOf axis="ch ch desOrSelf" ptType="node node node" st="1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left_20_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-4" type="roundRect" r:blip="">
                          <dgm:adjLst/>
                        </dgm:shape>
                        <dgm:presOf axis="ch ch desOrSelf" ptType="node node node" st="1 2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40">
                      <dgm:choose name="Name41">
                        <dgm:if name="Name42" axis="ch ch" ptType="node node" st="2 1" cnt="1 0" func="cnt" op="equ" val="1">
                          <dgm:layoutNode name="balance_21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-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left_21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21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21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43">
                          <dgm:choose name="Name44">
                            <dgm:if name="Name45" axis="ch ch" ptType="node node" st="2 1" cnt="1 0" func="cnt" op="equ" val="2">
                              <dgm:layoutNode name="balance_22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22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22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22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22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46">
                              <dgm:choose name="Name47">
                                <dgm:if name="Name48" axis="ch ch" ptType="node node" st="2 1" cnt="1 0" func="cnt" op="equ" val="3">
                                  <dgm:layoutNode name="balance_23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right_23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23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23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23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23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49">
                                  <dgm:choose name="Name50">
                                    <dgm:if name="Name51" axis="ch ch" ptType="node node" st="2 1" cnt="1 0" func="cnt" op="gte" val="4">
                                      <dgm:layoutNode name="balance_24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rot="4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right_24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4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4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24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24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52"/>
                                  </dgm:choose>
                                </dgm:else>
                              </dgm:choose>
                            </dgm:else>
                          </dgm:choose>
                        </dgm:else>
                      </dgm:choose>
                    </dgm:else>
                  </dgm:choose>
                </dgm:if>
                <dgm:else name="Name53">
                  <dgm:choose name="Name54">
                    <dgm:if name="Name55" axis="ch ch" ptType="node node" st="1 1" cnt="1 0" func="cnt" op="equ" val="3">
                      <dgm:choose name="Name56">
                        <dgm:if name="Name57" axis="ch ch" ptType="node node" st="2 1" cnt="1 0" func="cnt" op="equ" val="0">
                          <dgm:layoutNode name="balance_30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-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left_30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30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30_3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3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58">
                          <dgm:choose name="Name59">
                            <dgm:if name="Name60" axis="ch ch" ptType="node node" st="2 1" cnt="1 0" func="cnt" op="equ" val="1">
                              <dgm:layoutNode name="balance_31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-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left_31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31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31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31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61">
                              <dgm:choose name="Name62">
                                <dgm:if name="Name63" axis="ch ch" ptType="node node" st="2 1" cnt="1 0" func="cnt" op="equ" val="2">
                                  <dgm:layoutNode name="balance_32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-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left_32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32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32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32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32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64">
                                  <dgm:choose name="Name65">
                                    <dgm:if name="Name66" axis="ch ch" ptType="node node" st="2 1" cnt="1 0" func="cnt" op="equ" val="3">
                                      <dgm:layoutNode name="balance_33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right_33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33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33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67">
                                      <dgm:choose name="Name68">
                                        <dgm:if name="Name69" axis="ch ch" ptType="node node" st="2 1" cnt="1 0" func="cnt" op="gte" val="4">
                                          <dgm:layoutNode name="balance_34" styleLbl="alignAccFollowNode1">
                                            <dgm:varLst>
                                              <dgm:bulletEnabled val="1"/>
                                            </dgm:varLst>
                                            <dgm:alg type="sp"/>
                                            <dgm:shape xmlns:r="http://schemas.openxmlformats.org/officeDocument/2006/relationships" rot="4" type="rect" r:blip="">
                                              <dgm:adjLst/>
                                            </dgm:shape>
                                            <dgm:presOf/>
                                            <dgm:constrLst/>
                                            <dgm:ruleLst/>
                                          </dgm:layoutNode>
                                          <dgm:layoutNode name="right_34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4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4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</dgm:if>
                                        <dgm:else name="Name70"/>
                                      </dgm:choose>
                                    </dgm:else>
                                  </dgm:choose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71">
                      <dgm:choose name="Name72">
                        <dgm:if name="Name73" axis="ch ch" ptType="node node" st="1 1" cnt="1 0" func="cnt" op="gte" val="4">
                          <dgm:choose name="Name74">
                            <dgm:if name="Name75" axis="ch ch" ptType="node node" st="2 1" cnt="1 0" func="cnt" op="equ" val="0">
                              <dgm:layoutNode name="balance_40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-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left_40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4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4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76">
                              <dgm:choose name="Name77">
                                <dgm:if name="Name78" axis="ch ch" ptType="node node" st="2 1" cnt="1 0" func="cnt" op="equ" val="1">
                                  <dgm:layoutNode name="balance_41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-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left_41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4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4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41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79">
                                  <dgm:choose name="Name80">
                                    <dgm:if name="Name81" axis="ch ch" ptType="node node" st="2 1" cnt="1 0" func="cnt" op="equ" val="2">
                                      <dgm:layoutNode name="balance_42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rot="-4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left_42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4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4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42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42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82">
                                      <dgm:choose name="Name83">
                                        <dgm:if name="Name84" axis="ch ch" ptType="node node" st="2 1" cnt="1 0" func="cnt" op="equ" val="3">
                                          <dgm:layoutNode name="balance_43" styleLbl="alignAccFollowNode1">
                                            <dgm:varLst>
                                              <dgm:bulletEnabled val="1"/>
                                            </dgm:varLst>
                                            <dgm:alg type="sp"/>
                                            <dgm:shape xmlns:r="http://schemas.openxmlformats.org/officeDocument/2006/relationships" rot="-4" type="rect" r:blip="">
                                              <dgm:adjLst/>
                                            </dgm:shape>
                                            <dgm:presOf/>
                                            <dgm:constrLst/>
                                            <dgm:ruleLst/>
                                          </dgm:layoutNode>
                                          <dgm:layoutNode name="left_43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4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4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</dgm:if>
                                        <dgm:else name="Name85">
                                          <dgm:choose name="Name86">
                                            <dgm:if name="Name87" axis="ch ch" ptType="node node" st="2 1" cnt="1 0" func="cnt" op="gte" val="4">
                                              <dgm:layoutNode name="balance_44" styleLbl="alignAccFollowNode1">
                                                <dgm:varLst>
                                                  <dgm:bulletEnabled val="1"/>
                                                </dgm:varLst>
                                                <dgm:alg type="sp"/>
                                                <dgm:shape xmlns:r="http://schemas.openxmlformats.org/officeDocument/2006/relationships" type="rect" r:blip="">
                                                  <dgm:adjLst/>
                                                </dgm:shape>
                                                <dgm:presOf/>
                                                <dgm:constrLst/>
                                                <dgm:ruleLst/>
                                              </dgm:layoutNode>
                                              <dgm:layoutNode name="right_44_1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1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2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2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3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3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4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4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1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1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2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2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3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3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4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4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</dgm:if>
                                            <dgm:else name="Name88"/>
                                          </dgm:choose>
                                        </dgm:else>
                                      </dgm:choose>
                                    </dgm:else>
                                  </dgm:choose>
                                </dgm:else>
                              </dgm:choose>
                            </dgm:else>
                          </dgm:choose>
                        </dgm:if>
                        <dgm:else name="Name89"/>
                      </dgm:choose>
                    </dgm:else>
                  </dgm:choose>
                </dgm:else>
              </dgm:choose>
            </dgm:else>
          </dgm:choose>
        </dgm:else>
      </dgm:choose>
    </dgm:layoutNode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bProcess4">
  <dgm:title val=""/>
  <dgm:desc val=""/>
  <dgm:catLst>
    <dgm:cat type="process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/>
    </dgm:varLst>
    <dgm:choose name="Name1">
      <dgm:if name="Name2" func="var" arg="dir" op="equ" val="norm">
        <dgm:alg type="snake">
          <dgm:param type="grDir" val="tL"/>
          <dgm:param type="flowDir" val="col"/>
          <dgm:param type="contDir" val="revDir"/>
          <dgm:param type="bkpt" val="bal"/>
        </dgm:alg>
      </dgm:if>
      <dgm:else name="Name3">
        <dgm:alg type="snake">
          <dgm:param type="grDir" val="tR"/>
          <dgm:param type="flowDir" val="col"/>
          <dgm:param type="contDir" val="revDir"/>
          <dgm:param type="bkpt" val="bal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fact="0.6"/>
      <dgm:constr type="h" for="ch" forName="sibTrans" refType="h" refFor="ch" refForName="compNode" op="equ" fact="0.25"/>
      <dgm:constr type="sp" refType="w" fact="0.33"/>
      <dgm:constr type="primFontSz" for="des" forName="node" op="equ" val="65"/>
    </dgm:constrLst>
    <dgm:ruleLst/>
    <dgm:forEach name="nodes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axis="self" func="var" arg="dir" op="equ" val="norm">
            <dgm:constrLst>
              <dgm:constr type="l" for="ch" forName="dummyConnPt" refType="w" fact="0.2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if>
          <dgm:else name="Name6">
            <dgm:constrLst>
              <dgm:constr type="l" for="ch" forName="dummyConnPt" refType="w" fact="0.8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else>
        </dgm:choose>
        <dgm:ruleLst/>
        <dgm:layoutNode name="dummyConnPt" styleLbl="node1" moveWith="node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node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  <dgm:constr type="primFontSz" val="65"/>
          </dgm:constrLst>
          <dgm:ruleLst>
            <dgm:rule type="primFontSz" val="5" fact="NaN" max="NaN"/>
          </dgm:ruleLst>
        </dgm:layoutNode>
      </dgm:layoutNode>
      <dgm:forEach name="sibTransForEach" axis="followSib" cnt="1">
        <dgm:layoutNode name="sibTrans" styleLbl="bgSibTrans2D1">
          <dgm:choose name="Name7">
            <dgm:if name="Name8" axis="self" func="var" arg="dir" op="equ" val="norm">
              <dgm:alg type="conn">
                <dgm:param type="srcNode" val="dummyConnPt"/>
                <dgm:param type="dstNode" val="dummyConnPt"/>
                <dgm:param type="begPts" val="bCtr, midR, tCtr"/>
                <dgm:param type="endPts" val="tCtr, midL, bCtr"/>
                <dgm:param type="begSty" val="noArr"/>
                <dgm:param type="endSty" val="noArr"/>
              </dgm:alg>
            </dgm:if>
            <dgm:else name="Name9">
              <dgm:alg type="conn">
                <dgm:param type="srcNode" val="dummyConnPt"/>
                <dgm:param type="dstNode" val="dummyConnPt"/>
                <dgm:param type="begPts" val="bCtr, midL, tCtr"/>
                <dgm:param type="endPts" val="tCtr, midR, bCtr"/>
                <dgm:param type="begSty" val="noArr"/>
                <dgm:param type="endSty" val="noAr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/>
            <dgm:constr type="endPad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3/layout/PlusandMinus">
  <dgm:title val=""/>
  <dgm:desc val=""/>
  <dgm:catLst>
    <dgm:cat type="relationship" pri="36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clrData>
  <dgm:layoutNode name="Name0">
    <dgm:varLst>
      <dgm:chMax val="2"/>
      <dgm:chPref val="2"/>
      <dgm:dir/>
      <dgm:animOne/>
      <dgm:resizeHandles val="exact"/>
    </dgm:varLst>
    <dgm:alg type="composite">
      <dgm:param type="ar" val="1.8238"/>
    </dgm:alg>
    <dgm:shape xmlns:r="http://schemas.openxmlformats.org/officeDocument/2006/relationships" r:blip="">
      <dgm:adjLst/>
    </dgm:shape>
    <dgm:choose name="Name1">
      <dgm:if name="Name2" func="var" arg="dir" op="equ" val="norm">
        <dgm:constrLst>
          <dgm:constr type="primFontSz" for="des" ptType="node" op="equ" val="65"/>
          <dgm:constr type="l" for="ch" forName="Background" refType="w" fact="0.09"/>
          <dgm:constr type="t" for="ch" forName="Background" refType="h" fact="0.1641"/>
          <dgm:constr type="w" for="ch" forName="Background" refType="w" fact="0.87"/>
          <dgm:constr type="h" for="ch" forName="Background" refType="h" fact="0.82"/>
          <dgm:constr type="l" for="ch" forName="ParentText1" refType="w" fact="0.116"/>
          <dgm:constr type="t" for="ch" forName="ParentText1" refType="h" fact="0.26"/>
          <dgm:constr type="w" for="ch" forName="ParentText1" refType="w" fact="0.404"/>
          <dgm:constr type="h" for="ch" forName="ParentText1" refType="h" fact="0.7015"/>
          <dgm:constr type="l" for="ch" forName="ParentText2" refType="w" fact="0.529"/>
          <dgm:constr type="t" for="ch" forName="ParentText2" refType="h" fact="0.26"/>
          <dgm:constr type="w" for="ch" forName="ParentText2" refType="w" fact="0.404"/>
          <dgm:constr type="h" for="ch" forName="ParentText2" refType="h" fact="0.7015"/>
          <dgm:constr type="l" for="ch" forName="Plus" refType="w" fact="0"/>
          <dgm:constr type="t" for="ch" forName="Plus" refType="h" fact="0"/>
          <dgm:constr type="w" for="ch" forName="Plus" refType="w" fact="0.17"/>
          <dgm:constr type="h" for="ch" forName="Plus" refType="w" refFor="ch" refForName="Plus"/>
          <dgm:constr type="l" for="ch" forName="Minus" refType="w" fact="0.84"/>
          <dgm:constr type="t" for="ch" forName="Minus" refType="h" fact="0.1115"/>
          <dgm:constr type="w" for="ch" forName="Minus" refType="w" fact="0.16"/>
          <dgm:constr type="h" for="ch" forName="Minus" refType="h" fact="0.1"/>
          <dgm:constr type="l" for="ch" forName="Divider" refType="w" fact="0.525"/>
          <dgm:constr type="t" for="ch" forName="Divider" refType="h" fact="0.2615"/>
          <dgm:constr type="w" for="ch" forName="Divider" refType="w" fact="0.0001"/>
          <dgm:constr type="h" for="ch" forName="Divider" refType="h" fact="0.67"/>
        </dgm:constrLst>
      </dgm:if>
      <dgm:else name="Name3">
        <dgm:constrLst>
          <dgm:constr type="primFontSz" for="des" ptType="node" op="equ" val="65"/>
          <dgm:constr type="r" for="ch" forName="Background" refType="w" fact="-0.09"/>
          <dgm:constr type="t" for="ch" forName="Background" refType="h" fact="0.1641"/>
          <dgm:constr type="w" for="ch" forName="Background" refType="w" fact="0.87"/>
          <dgm:constr type="h" for="ch" forName="Background" refType="h" fact="0.82"/>
          <dgm:constr type="r" for="ch" forName="ParentText1" refType="w" fact="-0.116"/>
          <dgm:constr type="t" for="ch" forName="ParentText1" refType="h" fact="0.26"/>
          <dgm:constr type="w" for="ch" forName="ParentText1" refType="w" fact="0.404"/>
          <dgm:constr type="h" for="ch" forName="ParentText1" refType="h" fact="0.7015"/>
          <dgm:constr type="r" for="ch" forName="ParentText2" refType="w" fact="-0.529"/>
          <dgm:constr type="t" for="ch" forName="ParentText2" refType="h" fact="0.26"/>
          <dgm:constr type="w" for="ch" forName="ParentText2" refType="w" fact="0.404"/>
          <dgm:constr type="h" for="ch" forName="ParentText2" refType="h" fact="0.7015"/>
          <dgm:constr type="r" for="ch" forName="Plus" refType="w" fact="0"/>
          <dgm:constr type="t" for="ch" forName="Plus" refType="h" fact="0"/>
          <dgm:constr type="w" for="ch" forName="Plus" refType="w" fact="0.17"/>
          <dgm:constr type="h" for="ch" forName="Plus" refType="w" refFor="ch" refForName="Plus"/>
          <dgm:constr type="r" for="ch" forName="Minus" refType="w" fact="-0.84"/>
          <dgm:constr type="t" for="ch" forName="Minus" refType="h" fact="0.1115"/>
          <dgm:constr type="w" for="ch" forName="Minus" refType="w" fact="0.16"/>
          <dgm:constr type="h" for="ch" forName="Minus" refType="h" fact="0.1"/>
          <dgm:constr type="r" for="ch" forName="Divider" refType="w" fact="-0.525"/>
          <dgm:constr type="t" for="ch" forName="Divider" refType="h" fact="0.2615"/>
          <dgm:constr type="w" for="ch" forName="Divider" refType="w" fact="0.0001"/>
          <dgm:constr type="h" for="ch" forName="Divider" refType="h" fact="0.67"/>
        </dgm:constrLst>
      </dgm:else>
    </dgm:choose>
    <dgm:layoutNode name="Background" styleLbl="bgImgPlace1">
      <dgm:alg type="sp"/>
      <dgm:shape xmlns:r="http://schemas.openxmlformats.org/officeDocument/2006/relationships" type="rect" r:blip="">
        <dgm:adjLst/>
      </dgm:shape>
      <dgm:presOf/>
    </dgm:layoutNode>
    <dgm:layoutNode name="ParentText1" styleLbl="revTx">
      <dgm:varLst>
        <dgm:chMax val="0"/>
        <dgm:chPref val="0"/>
        <dgm:bulletEnabled val="1"/>
      </dgm:varLst>
      <dgm:alg type="tx">
        <dgm:param type="parTxLTRAlign" val="l"/>
        <dgm:param type="txAnchorVert" val="t"/>
      </dgm:alg>
      <dgm:shape xmlns:r="http://schemas.openxmlformats.org/officeDocument/2006/relationships" type="rect" r:blip="">
        <dgm:adjLst/>
      </dgm:shape>
      <dgm:presOf axis="ch desOrSelf" ptType="node node" st="1 1" cnt="1 0"/>
      <dgm:constrLst>
        <dgm:constr type="lMarg" refType="primFontSz" fact="0.15"/>
        <dgm:constr type="rMarg" refType="primFontSz" fact="0.15"/>
        <dgm:constr type="tMarg" refType="primFontSz" fact="0.15"/>
        <dgm:constr type="bMarg" refType="primFontSz" fact="0.15"/>
      </dgm:constrLst>
      <dgm:ruleLst>
        <dgm:rule type="primFontSz" val="5" fact="NaN" max="NaN"/>
      </dgm:ruleLst>
    </dgm:layoutNode>
    <dgm:layoutNode name="ParentText2" styleLbl="revTx">
      <dgm:varLst>
        <dgm:chMax val="0"/>
        <dgm:chPref val="0"/>
        <dgm:bulletEnabled val="1"/>
      </dgm:varLst>
      <dgm:alg type="tx">
        <dgm:param type="parTxLTRAlign" val="l"/>
        <dgm:param type="txAnchorVert" val="t"/>
      </dgm:alg>
      <dgm:shape xmlns:r="http://schemas.openxmlformats.org/officeDocument/2006/relationships" type="rect" r:blip="">
        <dgm:adjLst/>
      </dgm:shape>
      <dgm:presOf axis="ch desOrSelf" ptType="node node" st="2 1" cnt="1 0"/>
      <dgm:constrLst>
        <dgm:constr type="lMarg" refType="primFontSz" fact="0.15"/>
        <dgm:constr type="rMarg" refType="primFontSz" fact="0.15"/>
        <dgm:constr type="tMarg" refType="primFontSz" fact="0.15"/>
        <dgm:constr type="bMarg" refType="primFontSz" fact="0.15"/>
      </dgm:constrLst>
      <dgm:ruleLst>
        <dgm:rule type="primFontSz" val="5" fact="NaN" max="NaN"/>
      </dgm:ruleLst>
    </dgm:layoutNode>
    <dgm:layoutNode name="Plus" styleLbl="alignNode1">
      <dgm:alg type="sp"/>
      <dgm:shape xmlns:r="http://schemas.openxmlformats.org/officeDocument/2006/relationships" type="plus" r:blip="">
        <dgm:adjLst>
          <dgm:adj idx="1" val="0.3281"/>
        </dgm:adjLst>
      </dgm:shape>
      <dgm:presOf/>
    </dgm:layoutNode>
    <dgm:layoutNode name="Minus" styleLbl="alignNode1">
      <dgm:alg type="sp"/>
      <dgm:shape xmlns:r="http://schemas.openxmlformats.org/officeDocument/2006/relationships" type="rect" r:blip="">
        <dgm:adjLst/>
      </dgm:shape>
      <dgm:presOf/>
    </dgm:layoutNode>
    <dgm:layoutNode name="Divider" styleLbl="parChTrans1D1">
      <dgm:alg type="sp"/>
      <dgm:shape xmlns:r="http://schemas.openxmlformats.org/officeDocument/2006/relationships" type="line" r:blip="">
        <dgm:adjLst/>
      </dgm:shape>
      <dgm:presOf/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9/3/layout/PlusandMinus">
  <dgm:title val=""/>
  <dgm:desc val=""/>
  <dgm:catLst>
    <dgm:cat type="relationship" pri="36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clrData>
  <dgm:layoutNode name="Name0">
    <dgm:varLst>
      <dgm:chMax val="2"/>
      <dgm:chPref val="2"/>
      <dgm:dir/>
      <dgm:animOne/>
      <dgm:resizeHandles val="exact"/>
    </dgm:varLst>
    <dgm:alg type="composite">
      <dgm:param type="ar" val="1.8238"/>
    </dgm:alg>
    <dgm:shape xmlns:r="http://schemas.openxmlformats.org/officeDocument/2006/relationships" r:blip="">
      <dgm:adjLst/>
    </dgm:shape>
    <dgm:choose name="Name1">
      <dgm:if name="Name2" func="var" arg="dir" op="equ" val="norm">
        <dgm:constrLst>
          <dgm:constr type="primFontSz" for="des" ptType="node" op="equ" val="65"/>
          <dgm:constr type="l" for="ch" forName="Background" refType="w" fact="0.09"/>
          <dgm:constr type="t" for="ch" forName="Background" refType="h" fact="0.1641"/>
          <dgm:constr type="w" for="ch" forName="Background" refType="w" fact="0.87"/>
          <dgm:constr type="h" for="ch" forName="Background" refType="h" fact="0.82"/>
          <dgm:constr type="l" for="ch" forName="ParentText1" refType="w" fact="0.116"/>
          <dgm:constr type="t" for="ch" forName="ParentText1" refType="h" fact="0.26"/>
          <dgm:constr type="w" for="ch" forName="ParentText1" refType="w" fact="0.404"/>
          <dgm:constr type="h" for="ch" forName="ParentText1" refType="h" fact="0.7015"/>
          <dgm:constr type="l" for="ch" forName="ParentText2" refType="w" fact="0.529"/>
          <dgm:constr type="t" for="ch" forName="ParentText2" refType="h" fact="0.26"/>
          <dgm:constr type="w" for="ch" forName="ParentText2" refType="w" fact="0.404"/>
          <dgm:constr type="h" for="ch" forName="ParentText2" refType="h" fact="0.7015"/>
          <dgm:constr type="l" for="ch" forName="Plus" refType="w" fact="0"/>
          <dgm:constr type="t" for="ch" forName="Plus" refType="h" fact="0"/>
          <dgm:constr type="w" for="ch" forName="Plus" refType="w" fact="0.17"/>
          <dgm:constr type="h" for="ch" forName="Plus" refType="w" refFor="ch" refForName="Plus"/>
          <dgm:constr type="l" for="ch" forName="Minus" refType="w" fact="0.84"/>
          <dgm:constr type="t" for="ch" forName="Minus" refType="h" fact="0.1115"/>
          <dgm:constr type="w" for="ch" forName="Minus" refType="w" fact="0.16"/>
          <dgm:constr type="h" for="ch" forName="Minus" refType="h" fact="0.1"/>
          <dgm:constr type="l" for="ch" forName="Divider" refType="w" fact="0.525"/>
          <dgm:constr type="t" for="ch" forName="Divider" refType="h" fact="0.2615"/>
          <dgm:constr type="w" for="ch" forName="Divider" refType="w" fact="0.0001"/>
          <dgm:constr type="h" for="ch" forName="Divider" refType="h" fact="0.67"/>
        </dgm:constrLst>
      </dgm:if>
      <dgm:else name="Name3">
        <dgm:constrLst>
          <dgm:constr type="primFontSz" for="des" ptType="node" op="equ" val="65"/>
          <dgm:constr type="r" for="ch" forName="Background" refType="w" fact="-0.09"/>
          <dgm:constr type="t" for="ch" forName="Background" refType="h" fact="0.1641"/>
          <dgm:constr type="w" for="ch" forName="Background" refType="w" fact="0.87"/>
          <dgm:constr type="h" for="ch" forName="Background" refType="h" fact="0.82"/>
          <dgm:constr type="r" for="ch" forName="ParentText1" refType="w" fact="-0.116"/>
          <dgm:constr type="t" for="ch" forName="ParentText1" refType="h" fact="0.26"/>
          <dgm:constr type="w" for="ch" forName="ParentText1" refType="w" fact="0.404"/>
          <dgm:constr type="h" for="ch" forName="ParentText1" refType="h" fact="0.7015"/>
          <dgm:constr type="r" for="ch" forName="ParentText2" refType="w" fact="-0.529"/>
          <dgm:constr type="t" for="ch" forName="ParentText2" refType="h" fact="0.26"/>
          <dgm:constr type="w" for="ch" forName="ParentText2" refType="w" fact="0.404"/>
          <dgm:constr type="h" for="ch" forName="ParentText2" refType="h" fact="0.7015"/>
          <dgm:constr type="r" for="ch" forName="Plus" refType="w" fact="0"/>
          <dgm:constr type="t" for="ch" forName="Plus" refType="h" fact="0"/>
          <dgm:constr type="w" for="ch" forName="Plus" refType="w" fact="0.17"/>
          <dgm:constr type="h" for="ch" forName="Plus" refType="w" refFor="ch" refForName="Plus"/>
          <dgm:constr type="r" for="ch" forName="Minus" refType="w" fact="-0.84"/>
          <dgm:constr type="t" for="ch" forName="Minus" refType="h" fact="0.1115"/>
          <dgm:constr type="w" for="ch" forName="Minus" refType="w" fact="0.16"/>
          <dgm:constr type="h" for="ch" forName="Minus" refType="h" fact="0.1"/>
          <dgm:constr type="r" for="ch" forName="Divider" refType="w" fact="-0.525"/>
          <dgm:constr type="t" for="ch" forName="Divider" refType="h" fact="0.2615"/>
          <dgm:constr type="w" for="ch" forName="Divider" refType="w" fact="0.0001"/>
          <dgm:constr type="h" for="ch" forName="Divider" refType="h" fact="0.67"/>
        </dgm:constrLst>
      </dgm:else>
    </dgm:choose>
    <dgm:layoutNode name="Background" styleLbl="bgImgPlace1">
      <dgm:alg type="sp"/>
      <dgm:shape xmlns:r="http://schemas.openxmlformats.org/officeDocument/2006/relationships" type="rect" r:blip="">
        <dgm:adjLst/>
      </dgm:shape>
      <dgm:presOf/>
    </dgm:layoutNode>
    <dgm:layoutNode name="ParentText1" styleLbl="revTx">
      <dgm:varLst>
        <dgm:chMax val="0"/>
        <dgm:chPref val="0"/>
        <dgm:bulletEnabled val="1"/>
      </dgm:varLst>
      <dgm:alg type="tx">
        <dgm:param type="parTxLTRAlign" val="l"/>
        <dgm:param type="txAnchorVert" val="t"/>
      </dgm:alg>
      <dgm:shape xmlns:r="http://schemas.openxmlformats.org/officeDocument/2006/relationships" type="rect" r:blip="">
        <dgm:adjLst/>
      </dgm:shape>
      <dgm:presOf axis="ch desOrSelf" ptType="node node" st="1 1" cnt="1 0"/>
      <dgm:constrLst>
        <dgm:constr type="lMarg" refType="primFontSz" fact="0.15"/>
        <dgm:constr type="rMarg" refType="primFontSz" fact="0.15"/>
        <dgm:constr type="tMarg" refType="primFontSz" fact="0.15"/>
        <dgm:constr type="bMarg" refType="primFontSz" fact="0.15"/>
      </dgm:constrLst>
      <dgm:ruleLst>
        <dgm:rule type="primFontSz" val="5" fact="NaN" max="NaN"/>
      </dgm:ruleLst>
    </dgm:layoutNode>
    <dgm:layoutNode name="ParentText2" styleLbl="revTx">
      <dgm:varLst>
        <dgm:chMax val="0"/>
        <dgm:chPref val="0"/>
        <dgm:bulletEnabled val="1"/>
      </dgm:varLst>
      <dgm:alg type="tx">
        <dgm:param type="parTxLTRAlign" val="l"/>
        <dgm:param type="txAnchorVert" val="t"/>
      </dgm:alg>
      <dgm:shape xmlns:r="http://schemas.openxmlformats.org/officeDocument/2006/relationships" type="rect" r:blip="">
        <dgm:adjLst/>
      </dgm:shape>
      <dgm:presOf axis="ch desOrSelf" ptType="node node" st="2 1" cnt="1 0"/>
      <dgm:constrLst>
        <dgm:constr type="lMarg" refType="primFontSz" fact="0.15"/>
        <dgm:constr type="rMarg" refType="primFontSz" fact="0.15"/>
        <dgm:constr type="tMarg" refType="primFontSz" fact="0.15"/>
        <dgm:constr type="bMarg" refType="primFontSz" fact="0.15"/>
      </dgm:constrLst>
      <dgm:ruleLst>
        <dgm:rule type="primFontSz" val="5" fact="NaN" max="NaN"/>
      </dgm:ruleLst>
    </dgm:layoutNode>
    <dgm:layoutNode name="Plus" styleLbl="alignNode1">
      <dgm:alg type="sp"/>
      <dgm:shape xmlns:r="http://schemas.openxmlformats.org/officeDocument/2006/relationships" type="plus" r:blip="">
        <dgm:adjLst>
          <dgm:adj idx="1" val="0.3281"/>
        </dgm:adjLst>
      </dgm:shape>
      <dgm:presOf/>
    </dgm:layoutNode>
    <dgm:layoutNode name="Minus" styleLbl="alignNode1">
      <dgm:alg type="sp"/>
      <dgm:shape xmlns:r="http://schemas.openxmlformats.org/officeDocument/2006/relationships" type="rect" r:blip="">
        <dgm:adjLst/>
      </dgm:shape>
      <dgm:presOf/>
    </dgm:layoutNode>
    <dgm:layoutNode name="Divider" styleLbl="parChTrans1D1">
      <dgm:alg type="sp"/>
      <dgm:shape xmlns:r="http://schemas.openxmlformats.org/officeDocument/2006/relationships" type="line" r:blip="">
        <dgm:adjLst/>
      </dgm:shape>
      <dgm:presOf/>
    </dgm:layoutNod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9/3/layout/PlusandMinus">
  <dgm:title val=""/>
  <dgm:desc val=""/>
  <dgm:catLst>
    <dgm:cat type="relationship" pri="36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clrData>
  <dgm:layoutNode name="Name0">
    <dgm:varLst>
      <dgm:chMax val="2"/>
      <dgm:chPref val="2"/>
      <dgm:dir/>
      <dgm:animOne/>
      <dgm:resizeHandles val="exact"/>
    </dgm:varLst>
    <dgm:alg type="composite">
      <dgm:param type="ar" val="1.8238"/>
    </dgm:alg>
    <dgm:shape xmlns:r="http://schemas.openxmlformats.org/officeDocument/2006/relationships" r:blip="">
      <dgm:adjLst/>
    </dgm:shape>
    <dgm:choose name="Name1">
      <dgm:if name="Name2" func="var" arg="dir" op="equ" val="norm">
        <dgm:constrLst>
          <dgm:constr type="primFontSz" for="des" ptType="node" op="equ" val="65"/>
          <dgm:constr type="l" for="ch" forName="Background" refType="w" fact="0.09"/>
          <dgm:constr type="t" for="ch" forName="Background" refType="h" fact="0.1641"/>
          <dgm:constr type="w" for="ch" forName="Background" refType="w" fact="0.87"/>
          <dgm:constr type="h" for="ch" forName="Background" refType="h" fact="0.82"/>
          <dgm:constr type="l" for="ch" forName="ParentText1" refType="w" fact="0.116"/>
          <dgm:constr type="t" for="ch" forName="ParentText1" refType="h" fact="0.26"/>
          <dgm:constr type="w" for="ch" forName="ParentText1" refType="w" fact="0.404"/>
          <dgm:constr type="h" for="ch" forName="ParentText1" refType="h" fact="0.7015"/>
          <dgm:constr type="l" for="ch" forName="ParentText2" refType="w" fact="0.529"/>
          <dgm:constr type="t" for="ch" forName="ParentText2" refType="h" fact="0.26"/>
          <dgm:constr type="w" for="ch" forName="ParentText2" refType="w" fact="0.404"/>
          <dgm:constr type="h" for="ch" forName="ParentText2" refType="h" fact="0.7015"/>
          <dgm:constr type="l" for="ch" forName="Plus" refType="w" fact="0"/>
          <dgm:constr type="t" for="ch" forName="Plus" refType="h" fact="0"/>
          <dgm:constr type="w" for="ch" forName="Plus" refType="w" fact="0.17"/>
          <dgm:constr type="h" for="ch" forName="Plus" refType="w" refFor="ch" refForName="Plus"/>
          <dgm:constr type="l" for="ch" forName="Minus" refType="w" fact="0.84"/>
          <dgm:constr type="t" for="ch" forName="Minus" refType="h" fact="0.1115"/>
          <dgm:constr type="w" for="ch" forName="Minus" refType="w" fact="0.16"/>
          <dgm:constr type="h" for="ch" forName="Minus" refType="h" fact="0.1"/>
          <dgm:constr type="l" for="ch" forName="Divider" refType="w" fact="0.525"/>
          <dgm:constr type="t" for="ch" forName="Divider" refType="h" fact="0.2615"/>
          <dgm:constr type="w" for="ch" forName="Divider" refType="w" fact="0.0001"/>
          <dgm:constr type="h" for="ch" forName="Divider" refType="h" fact="0.67"/>
        </dgm:constrLst>
      </dgm:if>
      <dgm:else name="Name3">
        <dgm:constrLst>
          <dgm:constr type="primFontSz" for="des" ptType="node" op="equ" val="65"/>
          <dgm:constr type="r" for="ch" forName="Background" refType="w" fact="-0.09"/>
          <dgm:constr type="t" for="ch" forName="Background" refType="h" fact="0.1641"/>
          <dgm:constr type="w" for="ch" forName="Background" refType="w" fact="0.87"/>
          <dgm:constr type="h" for="ch" forName="Background" refType="h" fact="0.82"/>
          <dgm:constr type="r" for="ch" forName="ParentText1" refType="w" fact="-0.116"/>
          <dgm:constr type="t" for="ch" forName="ParentText1" refType="h" fact="0.26"/>
          <dgm:constr type="w" for="ch" forName="ParentText1" refType="w" fact="0.404"/>
          <dgm:constr type="h" for="ch" forName="ParentText1" refType="h" fact="0.7015"/>
          <dgm:constr type="r" for="ch" forName="ParentText2" refType="w" fact="-0.529"/>
          <dgm:constr type="t" for="ch" forName="ParentText2" refType="h" fact="0.26"/>
          <dgm:constr type="w" for="ch" forName="ParentText2" refType="w" fact="0.404"/>
          <dgm:constr type="h" for="ch" forName="ParentText2" refType="h" fact="0.7015"/>
          <dgm:constr type="r" for="ch" forName="Plus" refType="w" fact="0"/>
          <dgm:constr type="t" for="ch" forName="Plus" refType="h" fact="0"/>
          <dgm:constr type="w" for="ch" forName="Plus" refType="w" fact="0.17"/>
          <dgm:constr type="h" for="ch" forName="Plus" refType="w" refFor="ch" refForName="Plus"/>
          <dgm:constr type="r" for="ch" forName="Minus" refType="w" fact="-0.84"/>
          <dgm:constr type="t" for="ch" forName="Minus" refType="h" fact="0.1115"/>
          <dgm:constr type="w" for="ch" forName="Minus" refType="w" fact="0.16"/>
          <dgm:constr type="h" for="ch" forName="Minus" refType="h" fact="0.1"/>
          <dgm:constr type="r" for="ch" forName="Divider" refType="w" fact="-0.525"/>
          <dgm:constr type="t" for="ch" forName="Divider" refType="h" fact="0.2615"/>
          <dgm:constr type="w" for="ch" forName="Divider" refType="w" fact="0.0001"/>
          <dgm:constr type="h" for="ch" forName="Divider" refType="h" fact="0.67"/>
        </dgm:constrLst>
      </dgm:else>
    </dgm:choose>
    <dgm:layoutNode name="Background" styleLbl="bgImgPlace1">
      <dgm:alg type="sp"/>
      <dgm:shape xmlns:r="http://schemas.openxmlformats.org/officeDocument/2006/relationships" type="rect" r:blip="">
        <dgm:adjLst/>
      </dgm:shape>
      <dgm:presOf/>
    </dgm:layoutNode>
    <dgm:layoutNode name="ParentText1" styleLbl="revTx">
      <dgm:varLst>
        <dgm:chMax val="0"/>
        <dgm:chPref val="0"/>
        <dgm:bulletEnabled val="1"/>
      </dgm:varLst>
      <dgm:alg type="tx">
        <dgm:param type="parTxLTRAlign" val="l"/>
        <dgm:param type="txAnchorVert" val="t"/>
      </dgm:alg>
      <dgm:shape xmlns:r="http://schemas.openxmlformats.org/officeDocument/2006/relationships" type="rect" r:blip="">
        <dgm:adjLst/>
      </dgm:shape>
      <dgm:presOf axis="ch desOrSelf" ptType="node node" st="1 1" cnt="1 0"/>
      <dgm:constrLst>
        <dgm:constr type="lMarg" refType="primFontSz" fact="0.15"/>
        <dgm:constr type="rMarg" refType="primFontSz" fact="0.15"/>
        <dgm:constr type="tMarg" refType="primFontSz" fact="0.15"/>
        <dgm:constr type="bMarg" refType="primFontSz" fact="0.15"/>
      </dgm:constrLst>
      <dgm:ruleLst>
        <dgm:rule type="primFontSz" val="5" fact="NaN" max="NaN"/>
      </dgm:ruleLst>
    </dgm:layoutNode>
    <dgm:layoutNode name="ParentText2" styleLbl="revTx">
      <dgm:varLst>
        <dgm:chMax val="0"/>
        <dgm:chPref val="0"/>
        <dgm:bulletEnabled val="1"/>
      </dgm:varLst>
      <dgm:alg type="tx">
        <dgm:param type="parTxLTRAlign" val="l"/>
        <dgm:param type="txAnchorVert" val="t"/>
      </dgm:alg>
      <dgm:shape xmlns:r="http://schemas.openxmlformats.org/officeDocument/2006/relationships" type="rect" r:blip="">
        <dgm:adjLst/>
      </dgm:shape>
      <dgm:presOf axis="ch desOrSelf" ptType="node node" st="2 1" cnt="1 0"/>
      <dgm:constrLst>
        <dgm:constr type="lMarg" refType="primFontSz" fact="0.15"/>
        <dgm:constr type="rMarg" refType="primFontSz" fact="0.15"/>
        <dgm:constr type="tMarg" refType="primFontSz" fact="0.15"/>
        <dgm:constr type="bMarg" refType="primFontSz" fact="0.15"/>
      </dgm:constrLst>
      <dgm:ruleLst>
        <dgm:rule type="primFontSz" val="5" fact="NaN" max="NaN"/>
      </dgm:ruleLst>
    </dgm:layoutNode>
    <dgm:layoutNode name="Plus" styleLbl="alignNode1">
      <dgm:alg type="sp"/>
      <dgm:shape xmlns:r="http://schemas.openxmlformats.org/officeDocument/2006/relationships" type="plus" r:blip="">
        <dgm:adjLst>
          <dgm:adj idx="1" val="0.3281"/>
        </dgm:adjLst>
      </dgm:shape>
      <dgm:presOf/>
    </dgm:layoutNode>
    <dgm:layoutNode name="Minus" styleLbl="alignNode1">
      <dgm:alg type="sp"/>
      <dgm:shape xmlns:r="http://schemas.openxmlformats.org/officeDocument/2006/relationships" type="rect" r:blip="">
        <dgm:adjLst/>
      </dgm:shape>
      <dgm:presOf/>
    </dgm:layoutNode>
    <dgm:layoutNode name="Divider" styleLbl="parChTrans1D1">
      <dgm:alg type="sp"/>
      <dgm:shape xmlns:r="http://schemas.openxmlformats.org/officeDocument/2006/relationships" type="line" r:blip="">
        <dgm:adjLst/>
      </dgm:shape>
      <dgm:presOf/>
    </dgm:layoutNod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9/3/layout/PlusandMinus">
  <dgm:title val=""/>
  <dgm:desc val=""/>
  <dgm:catLst>
    <dgm:cat type="relationship" pri="36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clrData>
  <dgm:layoutNode name="Name0">
    <dgm:varLst>
      <dgm:chMax val="2"/>
      <dgm:chPref val="2"/>
      <dgm:dir/>
      <dgm:animOne/>
      <dgm:resizeHandles val="exact"/>
    </dgm:varLst>
    <dgm:alg type="composite">
      <dgm:param type="ar" val="1.8238"/>
    </dgm:alg>
    <dgm:shape xmlns:r="http://schemas.openxmlformats.org/officeDocument/2006/relationships" r:blip="">
      <dgm:adjLst/>
    </dgm:shape>
    <dgm:choose name="Name1">
      <dgm:if name="Name2" func="var" arg="dir" op="equ" val="norm">
        <dgm:constrLst>
          <dgm:constr type="primFontSz" for="des" ptType="node" op="equ" val="65"/>
          <dgm:constr type="l" for="ch" forName="Background" refType="w" fact="0.09"/>
          <dgm:constr type="t" for="ch" forName="Background" refType="h" fact="0.1641"/>
          <dgm:constr type="w" for="ch" forName="Background" refType="w" fact="0.87"/>
          <dgm:constr type="h" for="ch" forName="Background" refType="h" fact="0.82"/>
          <dgm:constr type="l" for="ch" forName="ParentText1" refType="w" fact="0.116"/>
          <dgm:constr type="t" for="ch" forName="ParentText1" refType="h" fact="0.26"/>
          <dgm:constr type="w" for="ch" forName="ParentText1" refType="w" fact="0.404"/>
          <dgm:constr type="h" for="ch" forName="ParentText1" refType="h" fact="0.7015"/>
          <dgm:constr type="l" for="ch" forName="ParentText2" refType="w" fact="0.529"/>
          <dgm:constr type="t" for="ch" forName="ParentText2" refType="h" fact="0.26"/>
          <dgm:constr type="w" for="ch" forName="ParentText2" refType="w" fact="0.404"/>
          <dgm:constr type="h" for="ch" forName="ParentText2" refType="h" fact="0.7015"/>
          <dgm:constr type="l" for="ch" forName="Plus" refType="w" fact="0"/>
          <dgm:constr type="t" for="ch" forName="Plus" refType="h" fact="0"/>
          <dgm:constr type="w" for="ch" forName="Plus" refType="w" fact="0.17"/>
          <dgm:constr type="h" for="ch" forName="Plus" refType="w" refFor="ch" refForName="Plus"/>
          <dgm:constr type="l" for="ch" forName="Minus" refType="w" fact="0.84"/>
          <dgm:constr type="t" for="ch" forName="Minus" refType="h" fact="0.1115"/>
          <dgm:constr type="w" for="ch" forName="Minus" refType="w" fact="0.16"/>
          <dgm:constr type="h" for="ch" forName="Minus" refType="h" fact="0.1"/>
          <dgm:constr type="l" for="ch" forName="Divider" refType="w" fact="0.525"/>
          <dgm:constr type="t" for="ch" forName="Divider" refType="h" fact="0.2615"/>
          <dgm:constr type="w" for="ch" forName="Divider" refType="w" fact="0.0001"/>
          <dgm:constr type="h" for="ch" forName="Divider" refType="h" fact="0.67"/>
        </dgm:constrLst>
      </dgm:if>
      <dgm:else name="Name3">
        <dgm:constrLst>
          <dgm:constr type="primFontSz" for="des" ptType="node" op="equ" val="65"/>
          <dgm:constr type="r" for="ch" forName="Background" refType="w" fact="-0.09"/>
          <dgm:constr type="t" for="ch" forName="Background" refType="h" fact="0.1641"/>
          <dgm:constr type="w" for="ch" forName="Background" refType="w" fact="0.87"/>
          <dgm:constr type="h" for="ch" forName="Background" refType="h" fact="0.82"/>
          <dgm:constr type="r" for="ch" forName="ParentText1" refType="w" fact="-0.116"/>
          <dgm:constr type="t" for="ch" forName="ParentText1" refType="h" fact="0.26"/>
          <dgm:constr type="w" for="ch" forName="ParentText1" refType="w" fact="0.404"/>
          <dgm:constr type="h" for="ch" forName="ParentText1" refType="h" fact="0.7015"/>
          <dgm:constr type="r" for="ch" forName="ParentText2" refType="w" fact="-0.529"/>
          <dgm:constr type="t" for="ch" forName="ParentText2" refType="h" fact="0.26"/>
          <dgm:constr type="w" for="ch" forName="ParentText2" refType="w" fact="0.404"/>
          <dgm:constr type="h" for="ch" forName="ParentText2" refType="h" fact="0.7015"/>
          <dgm:constr type="r" for="ch" forName="Plus" refType="w" fact="0"/>
          <dgm:constr type="t" for="ch" forName="Plus" refType="h" fact="0"/>
          <dgm:constr type="w" for="ch" forName="Plus" refType="w" fact="0.17"/>
          <dgm:constr type="h" for="ch" forName="Plus" refType="w" refFor="ch" refForName="Plus"/>
          <dgm:constr type="r" for="ch" forName="Minus" refType="w" fact="-0.84"/>
          <dgm:constr type="t" for="ch" forName="Minus" refType="h" fact="0.1115"/>
          <dgm:constr type="w" for="ch" forName="Minus" refType="w" fact="0.16"/>
          <dgm:constr type="h" for="ch" forName="Minus" refType="h" fact="0.1"/>
          <dgm:constr type="r" for="ch" forName="Divider" refType="w" fact="-0.525"/>
          <dgm:constr type="t" for="ch" forName="Divider" refType="h" fact="0.2615"/>
          <dgm:constr type="w" for="ch" forName="Divider" refType="w" fact="0.0001"/>
          <dgm:constr type="h" for="ch" forName="Divider" refType="h" fact="0.67"/>
        </dgm:constrLst>
      </dgm:else>
    </dgm:choose>
    <dgm:layoutNode name="Background" styleLbl="bgImgPlace1">
      <dgm:alg type="sp"/>
      <dgm:shape xmlns:r="http://schemas.openxmlformats.org/officeDocument/2006/relationships" type="rect" r:blip="">
        <dgm:adjLst/>
      </dgm:shape>
      <dgm:presOf/>
    </dgm:layoutNode>
    <dgm:layoutNode name="ParentText1" styleLbl="revTx">
      <dgm:varLst>
        <dgm:chMax val="0"/>
        <dgm:chPref val="0"/>
        <dgm:bulletEnabled val="1"/>
      </dgm:varLst>
      <dgm:alg type="tx">
        <dgm:param type="parTxLTRAlign" val="l"/>
        <dgm:param type="txAnchorVert" val="t"/>
      </dgm:alg>
      <dgm:shape xmlns:r="http://schemas.openxmlformats.org/officeDocument/2006/relationships" type="rect" r:blip="">
        <dgm:adjLst/>
      </dgm:shape>
      <dgm:presOf axis="ch desOrSelf" ptType="node node" st="1 1" cnt="1 0"/>
      <dgm:constrLst>
        <dgm:constr type="lMarg" refType="primFontSz" fact="0.15"/>
        <dgm:constr type="rMarg" refType="primFontSz" fact="0.15"/>
        <dgm:constr type="tMarg" refType="primFontSz" fact="0.15"/>
        <dgm:constr type="bMarg" refType="primFontSz" fact="0.15"/>
      </dgm:constrLst>
      <dgm:ruleLst>
        <dgm:rule type="primFontSz" val="5" fact="NaN" max="NaN"/>
      </dgm:ruleLst>
    </dgm:layoutNode>
    <dgm:layoutNode name="ParentText2" styleLbl="revTx">
      <dgm:varLst>
        <dgm:chMax val="0"/>
        <dgm:chPref val="0"/>
        <dgm:bulletEnabled val="1"/>
      </dgm:varLst>
      <dgm:alg type="tx">
        <dgm:param type="parTxLTRAlign" val="l"/>
        <dgm:param type="txAnchorVert" val="t"/>
      </dgm:alg>
      <dgm:shape xmlns:r="http://schemas.openxmlformats.org/officeDocument/2006/relationships" type="rect" r:blip="">
        <dgm:adjLst/>
      </dgm:shape>
      <dgm:presOf axis="ch desOrSelf" ptType="node node" st="2 1" cnt="1 0"/>
      <dgm:constrLst>
        <dgm:constr type="lMarg" refType="primFontSz" fact="0.15"/>
        <dgm:constr type="rMarg" refType="primFontSz" fact="0.15"/>
        <dgm:constr type="tMarg" refType="primFontSz" fact="0.15"/>
        <dgm:constr type="bMarg" refType="primFontSz" fact="0.15"/>
      </dgm:constrLst>
      <dgm:ruleLst>
        <dgm:rule type="primFontSz" val="5" fact="NaN" max="NaN"/>
      </dgm:ruleLst>
    </dgm:layoutNode>
    <dgm:layoutNode name="Plus" styleLbl="alignNode1">
      <dgm:alg type="sp"/>
      <dgm:shape xmlns:r="http://schemas.openxmlformats.org/officeDocument/2006/relationships" type="plus" r:blip="">
        <dgm:adjLst>
          <dgm:adj idx="1" val="0.3281"/>
        </dgm:adjLst>
      </dgm:shape>
      <dgm:presOf/>
    </dgm:layoutNode>
    <dgm:layoutNode name="Minus" styleLbl="alignNode1">
      <dgm:alg type="sp"/>
      <dgm:shape xmlns:r="http://schemas.openxmlformats.org/officeDocument/2006/relationships" type="rect" r:blip="">
        <dgm:adjLst/>
      </dgm:shape>
      <dgm:presOf/>
    </dgm:layoutNode>
    <dgm:layoutNode name="Divider" styleLbl="parChTrans1D1">
      <dgm:alg type="sp"/>
      <dgm:shape xmlns:r="http://schemas.openxmlformats.org/officeDocument/2006/relationships" type="line" r:blip="">
        <dgm:adjLst/>
      </dgm:shape>
      <dgm:presOf/>
    </dgm:layoutNod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9/3/layout/PlusandMinus">
  <dgm:title val=""/>
  <dgm:desc val=""/>
  <dgm:catLst>
    <dgm:cat type="relationship" pri="36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clrData>
  <dgm:layoutNode name="Name0">
    <dgm:varLst>
      <dgm:chMax val="2"/>
      <dgm:chPref val="2"/>
      <dgm:dir/>
      <dgm:animOne/>
      <dgm:resizeHandles val="exact"/>
    </dgm:varLst>
    <dgm:alg type="composite">
      <dgm:param type="ar" val="1.8238"/>
    </dgm:alg>
    <dgm:shape xmlns:r="http://schemas.openxmlformats.org/officeDocument/2006/relationships" r:blip="">
      <dgm:adjLst/>
    </dgm:shape>
    <dgm:choose name="Name1">
      <dgm:if name="Name2" func="var" arg="dir" op="equ" val="norm">
        <dgm:constrLst>
          <dgm:constr type="primFontSz" for="des" ptType="node" op="equ" val="65"/>
          <dgm:constr type="l" for="ch" forName="Background" refType="w" fact="0.09"/>
          <dgm:constr type="t" for="ch" forName="Background" refType="h" fact="0.1641"/>
          <dgm:constr type="w" for="ch" forName="Background" refType="w" fact="0.87"/>
          <dgm:constr type="h" for="ch" forName="Background" refType="h" fact="0.82"/>
          <dgm:constr type="l" for="ch" forName="ParentText1" refType="w" fact="0.116"/>
          <dgm:constr type="t" for="ch" forName="ParentText1" refType="h" fact="0.26"/>
          <dgm:constr type="w" for="ch" forName="ParentText1" refType="w" fact="0.404"/>
          <dgm:constr type="h" for="ch" forName="ParentText1" refType="h" fact="0.7015"/>
          <dgm:constr type="l" for="ch" forName="ParentText2" refType="w" fact="0.529"/>
          <dgm:constr type="t" for="ch" forName="ParentText2" refType="h" fact="0.26"/>
          <dgm:constr type="w" for="ch" forName="ParentText2" refType="w" fact="0.404"/>
          <dgm:constr type="h" for="ch" forName="ParentText2" refType="h" fact="0.7015"/>
          <dgm:constr type="l" for="ch" forName="Plus" refType="w" fact="0"/>
          <dgm:constr type="t" for="ch" forName="Plus" refType="h" fact="0"/>
          <dgm:constr type="w" for="ch" forName="Plus" refType="w" fact="0.17"/>
          <dgm:constr type="h" for="ch" forName="Plus" refType="w" refFor="ch" refForName="Plus"/>
          <dgm:constr type="l" for="ch" forName="Minus" refType="w" fact="0.84"/>
          <dgm:constr type="t" for="ch" forName="Minus" refType="h" fact="0.1115"/>
          <dgm:constr type="w" for="ch" forName="Minus" refType="w" fact="0.16"/>
          <dgm:constr type="h" for="ch" forName="Minus" refType="h" fact="0.1"/>
          <dgm:constr type="l" for="ch" forName="Divider" refType="w" fact="0.525"/>
          <dgm:constr type="t" for="ch" forName="Divider" refType="h" fact="0.2615"/>
          <dgm:constr type="w" for="ch" forName="Divider" refType="w" fact="0.0001"/>
          <dgm:constr type="h" for="ch" forName="Divider" refType="h" fact="0.67"/>
        </dgm:constrLst>
      </dgm:if>
      <dgm:else name="Name3">
        <dgm:constrLst>
          <dgm:constr type="primFontSz" for="des" ptType="node" op="equ" val="65"/>
          <dgm:constr type="r" for="ch" forName="Background" refType="w" fact="-0.09"/>
          <dgm:constr type="t" for="ch" forName="Background" refType="h" fact="0.1641"/>
          <dgm:constr type="w" for="ch" forName="Background" refType="w" fact="0.87"/>
          <dgm:constr type="h" for="ch" forName="Background" refType="h" fact="0.82"/>
          <dgm:constr type="r" for="ch" forName="ParentText1" refType="w" fact="-0.116"/>
          <dgm:constr type="t" for="ch" forName="ParentText1" refType="h" fact="0.26"/>
          <dgm:constr type="w" for="ch" forName="ParentText1" refType="w" fact="0.404"/>
          <dgm:constr type="h" for="ch" forName="ParentText1" refType="h" fact="0.7015"/>
          <dgm:constr type="r" for="ch" forName="ParentText2" refType="w" fact="-0.529"/>
          <dgm:constr type="t" for="ch" forName="ParentText2" refType="h" fact="0.26"/>
          <dgm:constr type="w" for="ch" forName="ParentText2" refType="w" fact="0.404"/>
          <dgm:constr type="h" for="ch" forName="ParentText2" refType="h" fact="0.7015"/>
          <dgm:constr type="r" for="ch" forName="Plus" refType="w" fact="0"/>
          <dgm:constr type="t" for="ch" forName="Plus" refType="h" fact="0"/>
          <dgm:constr type="w" for="ch" forName="Plus" refType="w" fact="0.17"/>
          <dgm:constr type="h" for="ch" forName="Plus" refType="w" refFor="ch" refForName="Plus"/>
          <dgm:constr type="r" for="ch" forName="Minus" refType="w" fact="-0.84"/>
          <dgm:constr type="t" for="ch" forName="Minus" refType="h" fact="0.1115"/>
          <dgm:constr type="w" for="ch" forName="Minus" refType="w" fact="0.16"/>
          <dgm:constr type="h" for="ch" forName="Minus" refType="h" fact="0.1"/>
          <dgm:constr type="r" for="ch" forName="Divider" refType="w" fact="-0.525"/>
          <dgm:constr type="t" for="ch" forName="Divider" refType="h" fact="0.2615"/>
          <dgm:constr type="w" for="ch" forName="Divider" refType="w" fact="0.0001"/>
          <dgm:constr type="h" for="ch" forName="Divider" refType="h" fact="0.67"/>
        </dgm:constrLst>
      </dgm:else>
    </dgm:choose>
    <dgm:layoutNode name="Background" styleLbl="bgImgPlace1">
      <dgm:alg type="sp"/>
      <dgm:shape xmlns:r="http://schemas.openxmlformats.org/officeDocument/2006/relationships" type="rect" r:blip="">
        <dgm:adjLst/>
      </dgm:shape>
      <dgm:presOf/>
    </dgm:layoutNode>
    <dgm:layoutNode name="ParentText1" styleLbl="revTx">
      <dgm:varLst>
        <dgm:chMax val="0"/>
        <dgm:chPref val="0"/>
        <dgm:bulletEnabled val="1"/>
      </dgm:varLst>
      <dgm:alg type="tx">
        <dgm:param type="parTxLTRAlign" val="l"/>
        <dgm:param type="txAnchorVert" val="t"/>
      </dgm:alg>
      <dgm:shape xmlns:r="http://schemas.openxmlformats.org/officeDocument/2006/relationships" type="rect" r:blip="">
        <dgm:adjLst/>
      </dgm:shape>
      <dgm:presOf axis="ch desOrSelf" ptType="node node" st="1 1" cnt="1 0"/>
      <dgm:constrLst>
        <dgm:constr type="lMarg" refType="primFontSz" fact="0.15"/>
        <dgm:constr type="rMarg" refType="primFontSz" fact="0.15"/>
        <dgm:constr type="tMarg" refType="primFontSz" fact="0.15"/>
        <dgm:constr type="bMarg" refType="primFontSz" fact="0.15"/>
      </dgm:constrLst>
      <dgm:ruleLst>
        <dgm:rule type="primFontSz" val="5" fact="NaN" max="NaN"/>
      </dgm:ruleLst>
    </dgm:layoutNode>
    <dgm:layoutNode name="ParentText2" styleLbl="revTx">
      <dgm:varLst>
        <dgm:chMax val="0"/>
        <dgm:chPref val="0"/>
        <dgm:bulletEnabled val="1"/>
      </dgm:varLst>
      <dgm:alg type="tx">
        <dgm:param type="parTxLTRAlign" val="l"/>
        <dgm:param type="txAnchorVert" val="t"/>
      </dgm:alg>
      <dgm:shape xmlns:r="http://schemas.openxmlformats.org/officeDocument/2006/relationships" type="rect" r:blip="">
        <dgm:adjLst/>
      </dgm:shape>
      <dgm:presOf axis="ch desOrSelf" ptType="node node" st="2 1" cnt="1 0"/>
      <dgm:constrLst>
        <dgm:constr type="lMarg" refType="primFontSz" fact="0.15"/>
        <dgm:constr type="rMarg" refType="primFontSz" fact="0.15"/>
        <dgm:constr type="tMarg" refType="primFontSz" fact="0.15"/>
        <dgm:constr type="bMarg" refType="primFontSz" fact="0.15"/>
      </dgm:constrLst>
      <dgm:ruleLst>
        <dgm:rule type="primFontSz" val="5" fact="NaN" max="NaN"/>
      </dgm:ruleLst>
    </dgm:layoutNode>
    <dgm:layoutNode name="Plus" styleLbl="alignNode1">
      <dgm:alg type="sp"/>
      <dgm:shape xmlns:r="http://schemas.openxmlformats.org/officeDocument/2006/relationships" type="plus" r:blip="">
        <dgm:adjLst>
          <dgm:adj idx="1" val="0.3281"/>
        </dgm:adjLst>
      </dgm:shape>
      <dgm:presOf/>
    </dgm:layoutNode>
    <dgm:layoutNode name="Minus" styleLbl="alignNode1">
      <dgm:alg type="sp"/>
      <dgm:shape xmlns:r="http://schemas.openxmlformats.org/officeDocument/2006/relationships" type="rect" r:blip="">
        <dgm:adjLst/>
      </dgm:shape>
      <dgm:presOf/>
    </dgm:layoutNode>
    <dgm:layoutNode name="Divider" styleLbl="parChTrans1D1">
      <dgm:alg type="sp"/>
      <dgm:shape xmlns:r="http://schemas.openxmlformats.org/officeDocument/2006/relationships" type="line" r:blip="">
        <dgm:adjLst/>
      </dgm:shape>
      <dgm:presOf/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DC14FC-A894-4869-A797-1EC82735D106}" type="datetimeFigureOut">
              <a:rPr lang="en-US" smtClean="0"/>
              <a:t>2020-11-28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D33E97-F2BE-44DB-A57D-0C85E2CBF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77814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F99C05-63F9-4248-8E20-3ACD9DF9DE7F}" type="datetimeFigureOut">
              <a:rPr lang="en-US" smtClean="0"/>
              <a:t>2020-11-28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74FABB-6DBE-47C4-B626-20167906F4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8640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1. You will find resources at the end of the presentation</a:t>
            </a:r>
          </a:p>
          <a:p>
            <a:r>
              <a:rPr lang="en-US" dirty="0"/>
              <a:t>2. It’s not necessary to know the theory of category to get benefits from monads</a:t>
            </a:r>
          </a:p>
          <a:p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3. </a:t>
            </a:r>
            <a:r>
              <a:rPr lang="en-US" sz="18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Difficult problems require an inventive solution, and TRIZ provides a range of strategies and tools for finding these inventive solutions. We’ll focus just on a few techniques that are extremely helpful for programmers,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5782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Isolated Tests</a:t>
            </a:r>
            <a:endParaRPr lang="en-US" b="1" dirty="0"/>
          </a:p>
          <a:p>
            <a:pPr lvl="1"/>
            <a:r>
              <a:rPr lang="en-US" dirty="0"/>
              <a:t>(+) Easy to run these tests: </a:t>
            </a:r>
            <a:r>
              <a:rPr lang="en-US" b="1" dirty="0"/>
              <a:t>System Convenience</a:t>
            </a:r>
          </a:p>
          <a:p>
            <a:pPr lvl="1"/>
            <a:r>
              <a:rPr lang="en-US" dirty="0"/>
              <a:t>(-) Tests doesn’t track changes in Elasticsearch: </a:t>
            </a:r>
            <a:r>
              <a:rPr lang="en-US" b="1" dirty="0"/>
              <a:t>External Risks</a:t>
            </a:r>
          </a:p>
          <a:p>
            <a:r>
              <a:rPr lang="en-US" dirty="0"/>
              <a:t>Entities Copy-Paste</a:t>
            </a:r>
            <a:endParaRPr lang="en-US" b="1" dirty="0"/>
          </a:p>
          <a:p>
            <a:pPr lvl="1"/>
            <a:r>
              <a:rPr lang="en-US" dirty="0"/>
              <a:t>(+) Easy to deal with API changes: </a:t>
            </a:r>
            <a:r>
              <a:rPr lang="en-US" b="1" dirty="0"/>
              <a:t>Adaptability</a:t>
            </a:r>
          </a:p>
          <a:p>
            <a:pPr lvl="1"/>
            <a:r>
              <a:rPr lang="en-US" dirty="0"/>
              <a:t>(-) Have to write mappings and duplicate changes: </a:t>
            </a:r>
            <a:r>
              <a:rPr lang="en-US" b="1" dirty="0"/>
              <a:t>System</a:t>
            </a:r>
            <a:r>
              <a:rPr lang="en-US" dirty="0"/>
              <a:t> </a:t>
            </a:r>
            <a:r>
              <a:rPr lang="en-US" b="1" dirty="0"/>
              <a:t>Complexity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4077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9474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 way to deserialize json to this </a:t>
            </a:r>
            <a:r>
              <a:rPr lang="en-US" dirty="0" err="1"/>
              <a:t>entitiy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0707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Stop thinking about properties assignment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1544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Stop thinking about properties assignment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0147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Instead of mapping we use interface implementation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4805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1317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we are trying to keep one class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4338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Making something automatic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54374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Making something automatic. Avoid extra 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3090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is like solving puzzle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17069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63696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We’re avoiding extra mappings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33762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to deal with mismatches between </a:t>
            </a:r>
            <a:r>
              <a:rPr lang="en-US" dirty="0" err="1"/>
              <a:t>dto</a:t>
            </a:r>
            <a:r>
              <a:rPr lang="en-US" dirty="0"/>
              <a:t> and our entity representation?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714379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to deal with details in </a:t>
            </a:r>
            <a:r>
              <a:rPr lang="en-US" dirty="0" err="1"/>
              <a:t>Dto</a:t>
            </a:r>
            <a:r>
              <a:rPr lang="en-US" dirty="0"/>
              <a:t> that shouldn’t be revealed in Entity?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64455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to deal with details in </a:t>
            </a:r>
            <a:r>
              <a:rPr lang="en-US" dirty="0" err="1"/>
              <a:t>Dto</a:t>
            </a:r>
            <a:r>
              <a:rPr lang="en-US" dirty="0"/>
              <a:t> that shouldn’t be revealed in Entity?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99006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to deal with details in </a:t>
            </a:r>
            <a:r>
              <a:rPr lang="en-US" dirty="0" err="1"/>
              <a:t>Dto</a:t>
            </a:r>
            <a:r>
              <a:rPr lang="en-US" dirty="0"/>
              <a:t> that shouldn’t be revealed in Entity?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29668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Can we get rid of tests?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68907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Inventive Programming is not a rocket science, but if you face issues with rocket science complexity, you can use TRIZ tools to simplify 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5180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1. But usually, we can’t find an appropriate pattern or ready-made solution.</a:t>
            </a:r>
          </a:p>
          <a:p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2. You still require thinking, but it gives you a directions to appropriate solution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6889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TRIZ is not an insight. </a:t>
            </a:r>
            <a:r>
              <a:rPr lang="en-US" dirty="0" err="1"/>
              <a:t>Altshuller</a:t>
            </a:r>
            <a:r>
              <a:rPr lang="en-US" dirty="0"/>
              <a:t> reviewed plenty of patents and found some correlations between problems and solutions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1003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Chick -&gt; Big Chicken -&gt; Your Dinner</a:t>
            </a:r>
          </a:p>
          <a:p>
            <a:r>
              <a:rPr lang="en-US" dirty="0"/>
              <a:t>1. No way to create ideal system from scratch</a:t>
            </a:r>
          </a:p>
          <a:p>
            <a:r>
              <a:rPr lang="en-US" dirty="0"/>
              <a:t>2. We’re developing and reaching the perfect result?</a:t>
            </a:r>
          </a:p>
          <a:p>
            <a:r>
              <a:rPr lang="en-US" dirty="0"/>
              <a:t>3. What should we do to reach “the next step” to ideal final result?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560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By reason of valuable functions we can’t get rid of this system.</a:t>
            </a:r>
          </a:p>
          <a:p>
            <a:r>
              <a:rPr lang="en-US" dirty="0"/>
              <a:t>We need to find out how to deal with harm and keep value.</a:t>
            </a:r>
          </a:p>
          <a:p>
            <a:r>
              <a:rPr lang="en-US" dirty="0"/>
              <a:t>TRIZ is about solving contradictions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6172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ARIZ contains 85 steps</a:t>
            </a:r>
          </a:p>
          <a:p>
            <a:r>
              <a:rPr lang="en-US" dirty="0"/>
              <a:t>Take V1, find contradiction, use tools to solve contradictions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7299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don’t have to review all ideas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2745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Start from the sad story: we decided to update </a:t>
            </a:r>
            <a:r>
              <a:rPr lang="en-US" dirty="0" err="1"/>
              <a:t>elasticsearch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3999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42287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_Slid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008438AC-B091-A542-9FF2-786065F008B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3747189" y="1344299"/>
            <a:ext cx="4897625" cy="32810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accent3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GOES HERE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CC371A4-3E6F-9D4A-AE67-38BF6616226E}"/>
              </a:ext>
            </a:extLst>
          </p:cNvPr>
          <p:cNvCxnSpPr>
            <a:cxnSpLocks/>
          </p:cNvCxnSpPr>
          <p:nvPr userDrawn="1"/>
        </p:nvCxnSpPr>
        <p:spPr>
          <a:xfrm flipV="1">
            <a:off x="3201218" y="1198606"/>
            <a:ext cx="0" cy="3068626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FC9F7928-69C3-4A41-BDD8-95EFAD99FEA2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44525" y="3521040"/>
            <a:ext cx="2365370" cy="328108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000" b="1" spc="3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24" name="Text Placeholder 13">
            <a:extLst>
              <a:ext uri="{FF2B5EF4-FFF2-40B4-BE49-F238E27FC236}">
                <a16:creationId xmlns:a16="http://schemas.microsoft.com/office/drawing/2014/main" id="{ED90F692-200D-BE44-8A6E-E2AE0F689139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648390" y="3947799"/>
            <a:ext cx="2361506" cy="328108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accent3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EPAM SYSTEMS, TITLE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277CA3B-5AB8-0F47-BF6E-8132FB10FC1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30447" y="1381313"/>
            <a:ext cx="1828800" cy="1828800"/>
          </a:xfrm>
          <a:prstGeom prst="ellipse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C0B7EB5-9F2E-EC43-A83E-A125A601BEA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746500" y="1808047"/>
            <a:ext cx="4899025" cy="24923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60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sem. </a:t>
            </a:r>
            <a:r>
              <a:rPr lang="en-GB" dirty="0" err="1"/>
              <a:t>Nulla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 </a:t>
            </a:r>
            <a:r>
              <a:rPr lang="en-GB" dirty="0" err="1"/>
              <a:t>massa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 </a:t>
            </a:r>
            <a:r>
              <a:rPr lang="en-GB" dirty="0" err="1"/>
              <a:t>enim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23" name="Slide Number Placeholder 1">
            <a:extLst>
              <a:ext uri="{FF2B5EF4-FFF2-40B4-BE49-F238E27FC236}">
                <a16:creationId xmlns:a16="http://schemas.microsoft.com/office/drawing/2014/main" id="{D51B5217-60CD-8B4E-96B6-C3ED6CC506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92CDAC4-FDED-CA49-859C-303118BF838F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FD2E1301-26F3-D349-8296-FBF2AABBCFBB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5427091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25" name="Subtitle 2">
            <a:extLst>
              <a:ext uri="{FF2B5EF4-FFF2-40B4-BE49-F238E27FC236}">
                <a16:creationId xmlns:a16="http://schemas.microsoft.com/office/drawing/2014/main" id="{7A620840-53C5-F34A-94B0-D69A1D4AD1F1}"/>
              </a:ext>
            </a:extLst>
          </p:cNvPr>
          <p:cNvSpPr txBox="1">
            <a:spLocks/>
          </p:cNvSpPr>
          <p:nvPr userDrawn="1"/>
        </p:nvSpPr>
        <p:spPr>
          <a:xfrm>
            <a:off x="6735233" y="269598"/>
            <a:ext cx="1768047" cy="34512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600" b="1" i="0" spc="15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26" name="Picture 25" descr="A close up of a blur&#10;&#10;Description automatically generated">
            <a:extLst>
              <a:ext uri="{FF2B5EF4-FFF2-40B4-BE49-F238E27FC236}">
                <a16:creationId xmlns:a16="http://schemas.microsoft.com/office/drawing/2014/main" id="{634952FA-AFF7-574A-A19C-7C37E477DC6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6491099" y="0"/>
            <a:ext cx="2652901" cy="84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7571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Slid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9C34D97-343B-CF42-86FF-E8C1B3917454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6B1A429-5A5F-5945-B758-BF5EEC6835EF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644525" y="1267690"/>
            <a:ext cx="7783858" cy="3031149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rgbClr val="FCBF00"/>
              </a:buClr>
              <a:buSzTx/>
              <a:buFont typeface="Arial" panose="020B0604020202020204" pitchFamily="34" charset="0"/>
              <a:buChar char="•"/>
              <a:tabLst/>
              <a:defRPr sz="20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15B6A516-AC7A-AC46-AF15-A995C791EA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35E72971-F306-5640-8350-A88C93CB977B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5803983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20A3BA09-EE0F-9B44-AE14-B14731CFEE7C}"/>
              </a:ext>
            </a:extLst>
          </p:cNvPr>
          <p:cNvSpPr txBox="1">
            <a:spLocks/>
          </p:cNvSpPr>
          <p:nvPr userDrawn="1"/>
        </p:nvSpPr>
        <p:spPr>
          <a:xfrm>
            <a:off x="6735233" y="269598"/>
            <a:ext cx="1768047" cy="3451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600" b="1" i="0" spc="15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16" name="Picture 15" descr="A close up of a logo&#10;&#10;Description automatically generated">
            <a:extLst>
              <a:ext uri="{FF2B5EF4-FFF2-40B4-BE49-F238E27FC236}">
                <a16:creationId xmlns:a16="http://schemas.microsoft.com/office/drawing/2014/main" id="{5A5F269A-971C-9042-A067-7569B8AF9A3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535" t="2037" r="27287" b="49204"/>
          <a:stretch/>
        </p:blipFill>
        <p:spPr>
          <a:xfrm>
            <a:off x="5398736" y="2721439"/>
            <a:ext cx="3745264" cy="2422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2842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Slid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9C34D97-343B-CF42-86FF-E8C1B3917454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6B1A429-5A5F-5945-B758-BF5EEC6835EF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644525" y="1267690"/>
            <a:ext cx="7783858" cy="3031149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 sz="20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15B6A516-AC7A-AC46-AF15-A995C791EA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35E72971-F306-5640-8350-A88C93CB977B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5803983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20A3BA09-EE0F-9B44-AE14-B14731CFEE7C}"/>
              </a:ext>
            </a:extLst>
          </p:cNvPr>
          <p:cNvSpPr txBox="1">
            <a:spLocks/>
          </p:cNvSpPr>
          <p:nvPr userDrawn="1"/>
        </p:nvSpPr>
        <p:spPr>
          <a:xfrm>
            <a:off x="6735233" y="269598"/>
            <a:ext cx="1768047" cy="3451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600" b="1" i="0" spc="15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DA7B3628-AB30-8C49-828D-4B061A3DF62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535" t="2037" r="27287" b="49204"/>
          <a:stretch/>
        </p:blipFill>
        <p:spPr>
          <a:xfrm>
            <a:off x="5398736" y="2721439"/>
            <a:ext cx="3745264" cy="2422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0344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Slid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9C34D97-343B-CF42-86FF-E8C1B3917454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6B1A429-5A5F-5945-B758-BF5EEC6835EF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644525" y="1267690"/>
            <a:ext cx="7783858" cy="3031149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3"/>
              </a:buClr>
              <a:buSzTx/>
              <a:buFont typeface="Arial" panose="020B0604020202020204" pitchFamily="34" charset="0"/>
              <a:buChar char="•"/>
              <a:tabLst/>
              <a:defRPr sz="20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15B6A516-AC7A-AC46-AF15-A995C791EA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35E72971-F306-5640-8350-A88C93CB977B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5803983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20A3BA09-EE0F-9B44-AE14-B14731CFEE7C}"/>
              </a:ext>
            </a:extLst>
          </p:cNvPr>
          <p:cNvSpPr txBox="1">
            <a:spLocks/>
          </p:cNvSpPr>
          <p:nvPr userDrawn="1"/>
        </p:nvSpPr>
        <p:spPr>
          <a:xfrm>
            <a:off x="6735233" y="269598"/>
            <a:ext cx="1768047" cy="3451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600" b="1" i="0" spc="15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7A27009E-6E6F-4148-A889-F253142375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535" t="2037" r="27287" b="49204"/>
          <a:stretch/>
        </p:blipFill>
        <p:spPr>
          <a:xfrm>
            <a:off x="5398736" y="2721439"/>
            <a:ext cx="3745264" cy="2422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4838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9C34D97-343B-CF42-86FF-E8C1B3917454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6B1A429-5A5F-5945-B758-BF5EEC6835EF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644525" y="1267690"/>
            <a:ext cx="7783858" cy="303114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rgbClr val="FCBF00"/>
              </a:buClr>
              <a:buSzTx/>
              <a:buFont typeface="Arial" panose="020B0604020202020204" pitchFamily="34" charset="0"/>
              <a:buNone/>
              <a:tabLst/>
              <a:defRPr sz="20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sem. </a:t>
            </a:r>
            <a:r>
              <a:rPr lang="en-GB" dirty="0" err="1"/>
              <a:t>Nulla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 </a:t>
            </a:r>
            <a:r>
              <a:rPr lang="en-GB" dirty="0" err="1"/>
              <a:t>massa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 </a:t>
            </a:r>
            <a:r>
              <a:rPr lang="en-GB" dirty="0" err="1"/>
              <a:t>enim</a:t>
            </a:r>
            <a:r>
              <a:rPr lang="en-GB" dirty="0"/>
              <a:t>. Donec </a:t>
            </a:r>
            <a:r>
              <a:rPr lang="en-GB" dirty="0" err="1"/>
              <a:t>pede</a:t>
            </a:r>
            <a:r>
              <a:rPr lang="en-GB" dirty="0"/>
              <a:t> </a:t>
            </a:r>
            <a:r>
              <a:rPr lang="en-GB" dirty="0" err="1"/>
              <a:t>justo</a:t>
            </a:r>
            <a:r>
              <a:rPr lang="en-GB" dirty="0"/>
              <a:t>, </a:t>
            </a:r>
            <a:r>
              <a:rPr lang="en-GB" dirty="0" err="1"/>
              <a:t>fringilla</a:t>
            </a:r>
            <a:r>
              <a:rPr lang="en-GB" dirty="0"/>
              <a:t> </a:t>
            </a:r>
            <a:r>
              <a:rPr lang="en-GB" dirty="0" err="1"/>
              <a:t>vel</a:t>
            </a:r>
            <a:r>
              <a:rPr lang="en-GB" dirty="0"/>
              <a:t>, </a:t>
            </a:r>
            <a:r>
              <a:rPr lang="en-GB" dirty="0" err="1"/>
              <a:t>aliquet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vulputate</a:t>
            </a:r>
            <a:r>
              <a:rPr lang="en-GB" dirty="0"/>
              <a:t> </a:t>
            </a:r>
            <a:r>
              <a:rPr lang="en-GB" dirty="0" err="1"/>
              <a:t>eget</a:t>
            </a:r>
            <a:r>
              <a:rPr lang="en-GB" dirty="0"/>
              <a:t>, </a:t>
            </a:r>
            <a:r>
              <a:rPr lang="en-GB" dirty="0" err="1"/>
              <a:t>arcu</a:t>
            </a:r>
            <a:r>
              <a:rPr lang="en-GB" dirty="0"/>
              <a:t>. In </a:t>
            </a:r>
            <a:r>
              <a:rPr lang="en-GB" dirty="0" err="1"/>
              <a:t>enim</a:t>
            </a:r>
            <a:r>
              <a:rPr lang="en-GB" dirty="0"/>
              <a:t> </a:t>
            </a:r>
            <a:r>
              <a:rPr lang="en-GB" dirty="0" err="1"/>
              <a:t>justo</a:t>
            </a:r>
            <a:r>
              <a:rPr lang="en-GB" dirty="0"/>
              <a:t>, </a:t>
            </a:r>
            <a:r>
              <a:rPr lang="en-GB" dirty="0" err="1"/>
              <a:t>rhoncus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, </a:t>
            </a:r>
            <a:r>
              <a:rPr lang="en-GB" dirty="0" err="1"/>
              <a:t>imperdiet</a:t>
            </a:r>
            <a:r>
              <a:rPr lang="en-GB" dirty="0"/>
              <a:t> a, </a:t>
            </a:r>
            <a:r>
              <a:rPr lang="en-GB" dirty="0" err="1"/>
              <a:t>venenatis</a:t>
            </a:r>
            <a:r>
              <a:rPr lang="en-GB" dirty="0"/>
              <a:t> vitae, </a:t>
            </a:r>
            <a:r>
              <a:rPr lang="en-GB" dirty="0" err="1"/>
              <a:t>justo</a:t>
            </a:r>
            <a:r>
              <a:rPr lang="en-GB" dirty="0"/>
              <a:t>. </a:t>
            </a:r>
            <a:r>
              <a:rPr lang="en-GB" dirty="0" err="1"/>
              <a:t>Nullam</a:t>
            </a:r>
            <a:r>
              <a:rPr lang="en-GB" dirty="0"/>
              <a:t> dictum </a:t>
            </a:r>
            <a:r>
              <a:rPr lang="en-GB" dirty="0" err="1"/>
              <a:t>felis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 </a:t>
            </a:r>
            <a:r>
              <a:rPr lang="en-GB" dirty="0" err="1"/>
              <a:t>pede</a:t>
            </a:r>
            <a:r>
              <a:rPr lang="en-GB" dirty="0"/>
              <a:t> </a:t>
            </a:r>
            <a:r>
              <a:rPr lang="en-GB" dirty="0" err="1"/>
              <a:t>mollis</a:t>
            </a:r>
            <a:r>
              <a:rPr lang="en-GB" dirty="0"/>
              <a:t> </a:t>
            </a:r>
            <a:r>
              <a:rPr lang="en-GB" dirty="0" err="1"/>
              <a:t>pretium</a:t>
            </a:r>
            <a:r>
              <a:rPr lang="en-GB" dirty="0"/>
              <a:t>. Integer </a:t>
            </a:r>
            <a:r>
              <a:rPr lang="en-GB" dirty="0" err="1"/>
              <a:t>tincidunt</a:t>
            </a:r>
            <a:r>
              <a:rPr lang="en-GB" dirty="0"/>
              <a:t>. Cras </a:t>
            </a:r>
            <a:r>
              <a:rPr lang="en-GB" dirty="0" err="1"/>
              <a:t>dapibus</a:t>
            </a:r>
            <a:r>
              <a:rPr lang="en-GB" dirty="0"/>
              <a:t>. </a:t>
            </a:r>
            <a:r>
              <a:rPr lang="en-GB" dirty="0" err="1"/>
              <a:t>Vivamus</a:t>
            </a:r>
            <a:r>
              <a:rPr lang="en-GB" dirty="0"/>
              <a:t> </a:t>
            </a:r>
            <a:r>
              <a:rPr lang="en-GB" dirty="0" err="1"/>
              <a:t>elementum</a:t>
            </a:r>
            <a:r>
              <a:rPr lang="en-GB" dirty="0"/>
              <a:t> semper nisi. Aenean </a:t>
            </a:r>
            <a:r>
              <a:rPr lang="en-GB" dirty="0" err="1"/>
              <a:t>vulputate</a:t>
            </a:r>
            <a:r>
              <a:rPr lang="en-GB" dirty="0"/>
              <a:t> </a:t>
            </a:r>
            <a:r>
              <a:rPr lang="en-GB" dirty="0" err="1"/>
              <a:t>eleifend</a:t>
            </a:r>
            <a:r>
              <a:rPr lang="en-GB" dirty="0"/>
              <a:t> </a:t>
            </a:r>
            <a:r>
              <a:rPr lang="en-GB" dirty="0" err="1"/>
              <a:t>tellus</a:t>
            </a:r>
            <a:r>
              <a:rPr lang="en-GB" dirty="0"/>
              <a:t>. Aenean </a:t>
            </a:r>
            <a:r>
              <a:rPr lang="en-GB" dirty="0" err="1"/>
              <a:t>leo</a:t>
            </a:r>
            <a:r>
              <a:rPr lang="en-GB" dirty="0"/>
              <a:t> ligula, </a:t>
            </a:r>
            <a:r>
              <a:rPr lang="en-GB" dirty="0" err="1"/>
              <a:t>porttitor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consequat</a:t>
            </a:r>
            <a:r>
              <a:rPr lang="en-GB" dirty="0"/>
              <a:t> vitae, </a:t>
            </a:r>
            <a:r>
              <a:rPr lang="en-GB" dirty="0" err="1"/>
              <a:t>eleifend</a:t>
            </a:r>
            <a:r>
              <a:rPr lang="en-GB" dirty="0"/>
              <a:t> ac, </a:t>
            </a:r>
            <a:r>
              <a:rPr lang="en-GB" dirty="0" err="1"/>
              <a:t>enim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15B6A516-AC7A-AC46-AF15-A995C791EA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35E72971-F306-5640-8350-A88C93CB977B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5803983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6FD3539E-3571-0C47-98DB-7F06688B66C6}"/>
              </a:ext>
            </a:extLst>
          </p:cNvPr>
          <p:cNvSpPr txBox="1">
            <a:spLocks/>
          </p:cNvSpPr>
          <p:nvPr userDrawn="1"/>
        </p:nvSpPr>
        <p:spPr>
          <a:xfrm>
            <a:off x="6735233" y="269598"/>
            <a:ext cx="1768047" cy="34512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600" b="1" i="0" spc="15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15" name="Picture 14" descr="A close up of a blur&#10;&#10;Description automatically generated">
            <a:extLst>
              <a:ext uri="{FF2B5EF4-FFF2-40B4-BE49-F238E27FC236}">
                <a16:creationId xmlns:a16="http://schemas.microsoft.com/office/drawing/2014/main" id="{E37CC272-F120-4241-B2AE-3AA35578E91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6491099" y="0"/>
            <a:ext cx="2652901" cy="84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9201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_Layout_A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84A44113-88B4-C84D-B3A9-1D52CE8BEE71}"/>
              </a:ext>
            </a:extLst>
          </p:cNvPr>
          <p:cNvSpPr/>
          <p:nvPr userDrawn="1"/>
        </p:nvSpPr>
        <p:spPr>
          <a:xfrm>
            <a:off x="0" y="2798955"/>
            <a:ext cx="9144000" cy="2344541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rgbClr val="0071AA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4EA23731-5ACD-2D4A-80CA-6CC1A1BB056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5803983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F5A2EB1-6C73-7E4A-A891-5E97EE5E749F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6B1A429-5A5F-5945-B758-BF5EEC6835EF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644525" y="3424370"/>
            <a:ext cx="7815663" cy="118926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sem. </a:t>
            </a:r>
            <a:r>
              <a:rPr lang="en-GB" dirty="0" err="1"/>
              <a:t>Nulla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 </a:t>
            </a:r>
            <a:r>
              <a:rPr lang="en-GB" dirty="0" err="1"/>
              <a:t>massa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 </a:t>
            </a:r>
            <a:r>
              <a:rPr lang="en-GB" dirty="0" err="1"/>
              <a:t>enim</a:t>
            </a:r>
            <a:r>
              <a:rPr lang="en-GB" dirty="0"/>
              <a:t>. Donec </a:t>
            </a:r>
            <a:r>
              <a:rPr lang="en-GB" dirty="0" err="1"/>
              <a:t>pede</a:t>
            </a:r>
            <a:r>
              <a:rPr lang="en-GB" dirty="0"/>
              <a:t> </a:t>
            </a:r>
            <a:r>
              <a:rPr lang="en-GB" dirty="0" err="1"/>
              <a:t>justo</a:t>
            </a:r>
            <a:r>
              <a:rPr lang="en-GB" dirty="0"/>
              <a:t>, </a:t>
            </a:r>
            <a:r>
              <a:rPr lang="en-GB" dirty="0" err="1"/>
              <a:t>fringilla</a:t>
            </a:r>
            <a:r>
              <a:rPr lang="en-GB" dirty="0"/>
              <a:t> </a:t>
            </a:r>
            <a:r>
              <a:rPr lang="en-GB" dirty="0" err="1"/>
              <a:t>vel</a:t>
            </a:r>
            <a:endParaRPr lang="en-US" dirty="0"/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D24CFF14-4A62-7E4B-BB32-DA629BBA309E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644525" y="3059593"/>
            <a:ext cx="7815663" cy="36477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 SIT AMET, CONSECTETUER</a:t>
            </a:r>
            <a:endParaRPr lang="en-US" dirty="0"/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B7286C8D-CB42-7A46-89D2-F1D1C048DEC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44525" y="1672811"/>
            <a:ext cx="3379305" cy="799456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AA5F1B38-5EEB-EE4F-85F9-F10C7CD447AA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44525" y="1276230"/>
            <a:ext cx="3379305" cy="28043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accent2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DFDD4E71-2F2C-6247-974C-C1B0763DA7F6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4779204" y="1672811"/>
            <a:ext cx="3379305" cy="799456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7CCF8BA8-DCA8-C140-A1F8-BEC9F33DCF34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4779204" y="1276230"/>
            <a:ext cx="3379305" cy="28043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accent2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B5230D8-07AA-0942-BA80-BE3F6503BA96}"/>
              </a:ext>
            </a:extLst>
          </p:cNvPr>
          <p:cNvCxnSpPr/>
          <p:nvPr userDrawn="1"/>
        </p:nvCxnSpPr>
        <p:spPr>
          <a:xfrm>
            <a:off x="4395233" y="1276230"/>
            <a:ext cx="0" cy="1172184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Subtitle 2">
            <a:extLst>
              <a:ext uri="{FF2B5EF4-FFF2-40B4-BE49-F238E27FC236}">
                <a16:creationId xmlns:a16="http://schemas.microsoft.com/office/drawing/2014/main" id="{92740CE2-E414-C346-B663-41F4252A25F3}"/>
              </a:ext>
            </a:extLst>
          </p:cNvPr>
          <p:cNvSpPr txBox="1">
            <a:spLocks/>
          </p:cNvSpPr>
          <p:nvPr userDrawn="1"/>
        </p:nvSpPr>
        <p:spPr>
          <a:xfrm>
            <a:off x="6735233" y="269598"/>
            <a:ext cx="1768047" cy="34512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600" b="1" i="0" spc="15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21" name="Picture 20" descr="A close up of a blur&#10;&#10;Description automatically generated">
            <a:extLst>
              <a:ext uri="{FF2B5EF4-FFF2-40B4-BE49-F238E27FC236}">
                <a16:creationId xmlns:a16="http://schemas.microsoft.com/office/drawing/2014/main" id="{F6271FA4-C660-6E47-9B6B-3060E055EE7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6491099" y="0"/>
            <a:ext cx="2652901" cy="84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13756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_Layout_A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84A44113-88B4-C84D-B3A9-1D52CE8BEE71}"/>
              </a:ext>
            </a:extLst>
          </p:cNvPr>
          <p:cNvSpPr/>
          <p:nvPr userDrawn="1"/>
        </p:nvSpPr>
        <p:spPr>
          <a:xfrm>
            <a:off x="0" y="2798955"/>
            <a:ext cx="9144000" cy="234454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4EA23731-5ACD-2D4A-80CA-6CC1A1BB056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5803983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F5A2EB1-6C73-7E4A-A891-5E97EE5E749F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6B1A429-5A5F-5945-B758-BF5EEC6835EF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644525" y="3424370"/>
            <a:ext cx="7815663" cy="118926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sem. </a:t>
            </a:r>
            <a:r>
              <a:rPr lang="en-GB" dirty="0" err="1"/>
              <a:t>Nulla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 </a:t>
            </a:r>
            <a:r>
              <a:rPr lang="en-GB" dirty="0" err="1"/>
              <a:t>massa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 </a:t>
            </a:r>
            <a:r>
              <a:rPr lang="en-GB" dirty="0" err="1"/>
              <a:t>enim</a:t>
            </a:r>
            <a:r>
              <a:rPr lang="en-GB" dirty="0"/>
              <a:t>. Donec </a:t>
            </a:r>
            <a:r>
              <a:rPr lang="en-GB" dirty="0" err="1"/>
              <a:t>pede</a:t>
            </a:r>
            <a:r>
              <a:rPr lang="en-GB" dirty="0"/>
              <a:t> </a:t>
            </a:r>
            <a:r>
              <a:rPr lang="en-GB" dirty="0" err="1"/>
              <a:t>justo</a:t>
            </a:r>
            <a:r>
              <a:rPr lang="en-GB" dirty="0"/>
              <a:t>, </a:t>
            </a:r>
            <a:r>
              <a:rPr lang="en-GB" dirty="0" err="1"/>
              <a:t>fringilla</a:t>
            </a:r>
            <a:r>
              <a:rPr lang="en-GB" dirty="0"/>
              <a:t> </a:t>
            </a:r>
            <a:r>
              <a:rPr lang="en-GB" dirty="0" err="1"/>
              <a:t>vel</a:t>
            </a:r>
            <a:endParaRPr lang="en-US" dirty="0"/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D24CFF14-4A62-7E4B-BB32-DA629BBA309E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644525" y="3059593"/>
            <a:ext cx="7815663" cy="36477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 SIT AMET, CONSECTETUER</a:t>
            </a:r>
            <a:endParaRPr lang="en-US" dirty="0"/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B7286C8D-CB42-7A46-89D2-F1D1C048DEC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44525" y="1672811"/>
            <a:ext cx="3379305" cy="799456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AA5F1B38-5EEB-EE4F-85F9-F10C7CD447AA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44525" y="1276230"/>
            <a:ext cx="3379305" cy="28043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accent4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DFDD4E71-2F2C-6247-974C-C1B0763DA7F6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4779204" y="1672811"/>
            <a:ext cx="3379305" cy="799456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7CCF8BA8-DCA8-C140-A1F8-BEC9F33DCF34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4779204" y="1276230"/>
            <a:ext cx="3379305" cy="28043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accent4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B5230D8-07AA-0942-BA80-BE3F6503BA96}"/>
              </a:ext>
            </a:extLst>
          </p:cNvPr>
          <p:cNvCxnSpPr/>
          <p:nvPr userDrawn="1"/>
        </p:nvCxnSpPr>
        <p:spPr>
          <a:xfrm>
            <a:off x="4395233" y="1276230"/>
            <a:ext cx="0" cy="1172184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Subtitle 2">
            <a:extLst>
              <a:ext uri="{FF2B5EF4-FFF2-40B4-BE49-F238E27FC236}">
                <a16:creationId xmlns:a16="http://schemas.microsoft.com/office/drawing/2014/main" id="{F8DF80CC-D2D6-404F-BF9B-157C53B3C62E}"/>
              </a:ext>
            </a:extLst>
          </p:cNvPr>
          <p:cNvSpPr txBox="1">
            <a:spLocks/>
          </p:cNvSpPr>
          <p:nvPr userDrawn="1"/>
        </p:nvSpPr>
        <p:spPr>
          <a:xfrm>
            <a:off x="6735233" y="269598"/>
            <a:ext cx="1768047" cy="34512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600" b="1" i="0" spc="15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21" name="Picture 20" descr="A close up of a blur&#10;&#10;Description automatically generated">
            <a:extLst>
              <a:ext uri="{FF2B5EF4-FFF2-40B4-BE49-F238E27FC236}">
                <a16:creationId xmlns:a16="http://schemas.microsoft.com/office/drawing/2014/main" id="{AF5A0B4A-D7C8-6041-90A9-A039DC54E79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6491099" y="0"/>
            <a:ext cx="2652901" cy="84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10531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_Layout_A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84A44113-88B4-C84D-B3A9-1D52CE8BEE71}"/>
              </a:ext>
            </a:extLst>
          </p:cNvPr>
          <p:cNvSpPr/>
          <p:nvPr userDrawn="1"/>
        </p:nvSpPr>
        <p:spPr>
          <a:xfrm>
            <a:off x="0" y="2798955"/>
            <a:ext cx="9144000" cy="2344541"/>
          </a:xfrm>
          <a:prstGeom prst="rect">
            <a:avLst/>
          </a:prstGeom>
          <a:solidFill>
            <a:srgbClr val="FCB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4EA23731-5ACD-2D4A-80CA-6CC1A1BB056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5803983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F5A2EB1-6C73-7E4A-A891-5E97EE5E749F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6B1A429-5A5F-5945-B758-BF5EEC6835EF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644525" y="3424370"/>
            <a:ext cx="7815663" cy="118926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sem. </a:t>
            </a:r>
            <a:r>
              <a:rPr lang="en-GB" dirty="0" err="1"/>
              <a:t>Nulla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 </a:t>
            </a:r>
            <a:r>
              <a:rPr lang="en-GB" dirty="0" err="1"/>
              <a:t>massa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 </a:t>
            </a:r>
            <a:r>
              <a:rPr lang="en-GB" dirty="0" err="1"/>
              <a:t>enim</a:t>
            </a:r>
            <a:r>
              <a:rPr lang="en-GB" dirty="0"/>
              <a:t>. Donec </a:t>
            </a:r>
            <a:r>
              <a:rPr lang="en-GB" dirty="0" err="1"/>
              <a:t>pede</a:t>
            </a:r>
            <a:r>
              <a:rPr lang="en-GB" dirty="0"/>
              <a:t> </a:t>
            </a:r>
            <a:r>
              <a:rPr lang="en-GB" dirty="0" err="1"/>
              <a:t>justo</a:t>
            </a:r>
            <a:r>
              <a:rPr lang="en-GB" dirty="0"/>
              <a:t>, </a:t>
            </a:r>
            <a:r>
              <a:rPr lang="en-GB" dirty="0" err="1"/>
              <a:t>fringilla</a:t>
            </a:r>
            <a:r>
              <a:rPr lang="en-GB" dirty="0"/>
              <a:t> </a:t>
            </a:r>
            <a:r>
              <a:rPr lang="en-GB" dirty="0" err="1"/>
              <a:t>vel</a:t>
            </a:r>
            <a:endParaRPr lang="en-US" dirty="0"/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D24CFF14-4A62-7E4B-BB32-DA629BBA309E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644525" y="3059593"/>
            <a:ext cx="7815663" cy="36477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 SIT AMET, CONSECTETUER</a:t>
            </a:r>
            <a:endParaRPr lang="en-US" dirty="0"/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B7286C8D-CB42-7A46-89D2-F1D1C048DEC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44525" y="1672811"/>
            <a:ext cx="3379305" cy="799456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AA5F1B38-5EEB-EE4F-85F9-F10C7CD447AA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44525" y="1276230"/>
            <a:ext cx="3379305" cy="28043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rgbClr val="FCBF00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DFDD4E71-2F2C-6247-974C-C1B0763DA7F6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4779204" y="1672811"/>
            <a:ext cx="3379305" cy="799456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7CCF8BA8-DCA8-C140-A1F8-BEC9F33DCF34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4779204" y="1276230"/>
            <a:ext cx="3379305" cy="28043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rgbClr val="FCBF00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B5230D8-07AA-0942-BA80-BE3F6503BA96}"/>
              </a:ext>
            </a:extLst>
          </p:cNvPr>
          <p:cNvCxnSpPr/>
          <p:nvPr userDrawn="1"/>
        </p:nvCxnSpPr>
        <p:spPr>
          <a:xfrm>
            <a:off x="4395233" y="1276230"/>
            <a:ext cx="0" cy="1172184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Subtitle 2">
            <a:extLst>
              <a:ext uri="{FF2B5EF4-FFF2-40B4-BE49-F238E27FC236}">
                <a16:creationId xmlns:a16="http://schemas.microsoft.com/office/drawing/2014/main" id="{523707F0-5BD1-2041-9FC2-C6FF8B4B3E54}"/>
              </a:ext>
            </a:extLst>
          </p:cNvPr>
          <p:cNvSpPr txBox="1">
            <a:spLocks/>
          </p:cNvSpPr>
          <p:nvPr userDrawn="1"/>
        </p:nvSpPr>
        <p:spPr>
          <a:xfrm>
            <a:off x="6735233" y="269598"/>
            <a:ext cx="1768047" cy="34512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600" b="1" i="0" spc="15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21" name="Picture 20" descr="A close up of a blur&#10;&#10;Description automatically generated">
            <a:extLst>
              <a:ext uri="{FF2B5EF4-FFF2-40B4-BE49-F238E27FC236}">
                <a16:creationId xmlns:a16="http://schemas.microsoft.com/office/drawing/2014/main" id="{8E74173F-BDC9-E042-9D19-B305076E55C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6491099" y="0"/>
            <a:ext cx="2652901" cy="84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59838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Column_Layou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4EA23731-5ACD-2D4A-80CA-6CC1A1BB056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5803983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F5A2EB1-6C73-7E4A-A891-5E97EE5E749F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B7286C8D-CB42-7A46-89D2-F1D1C048DEC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44525" y="2318044"/>
            <a:ext cx="3379305" cy="2138435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</a:t>
            </a:r>
            <a:endParaRPr lang="en-US" dirty="0"/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AA5F1B38-5EEB-EE4F-85F9-F10C7CD447AA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44525" y="1281906"/>
            <a:ext cx="3379305" cy="28043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rgbClr val="FCBF00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DFDD4E71-2F2C-6247-974C-C1B0763DA7F6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4779204" y="2318044"/>
            <a:ext cx="3379305" cy="2138435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</a:t>
            </a:r>
            <a:endParaRPr lang="en-US" dirty="0"/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7CCF8BA8-DCA8-C140-A1F8-BEC9F33DCF34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4777613" y="1281906"/>
            <a:ext cx="3379305" cy="28043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rgbClr val="FCBF00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998D027-F833-4746-8A43-9A01243A3F97}"/>
              </a:ext>
            </a:extLst>
          </p:cNvPr>
          <p:cNvCxnSpPr>
            <a:cxnSpLocks/>
          </p:cNvCxnSpPr>
          <p:nvPr userDrawn="1"/>
        </p:nvCxnSpPr>
        <p:spPr>
          <a:xfrm>
            <a:off x="4398395" y="1281906"/>
            <a:ext cx="0" cy="3181087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5AA79933-060F-704E-A7EF-96B419FE459B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644525" y="1676467"/>
            <a:ext cx="3379305" cy="601866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b="1" spc="50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C5F370AA-82A6-184B-B05F-C9384E3BEDE8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4777613" y="1676467"/>
            <a:ext cx="3379305" cy="601866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b="1" spc="50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5694C7F5-D5F1-9A4D-99CF-25A5F2EB21A2}"/>
              </a:ext>
            </a:extLst>
          </p:cNvPr>
          <p:cNvSpPr txBox="1">
            <a:spLocks/>
          </p:cNvSpPr>
          <p:nvPr userDrawn="1"/>
        </p:nvSpPr>
        <p:spPr>
          <a:xfrm>
            <a:off x="6735233" y="269598"/>
            <a:ext cx="1768047" cy="34512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600" b="1" i="0" spc="15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23" name="Picture 22" descr="A close up of a blur&#10;&#10;Description automatically generated">
            <a:extLst>
              <a:ext uri="{FF2B5EF4-FFF2-40B4-BE49-F238E27FC236}">
                <a16:creationId xmlns:a16="http://schemas.microsoft.com/office/drawing/2014/main" id="{F464E9D1-C7D5-FC46-8B0B-A942A4720E6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6491099" y="0"/>
            <a:ext cx="2652901" cy="84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9554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Column_Layou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4EA23731-5ACD-2D4A-80CA-6CC1A1BB056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5803983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F5A2EB1-6C73-7E4A-A891-5E97EE5E749F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B7286C8D-CB42-7A46-89D2-F1D1C048DEC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44525" y="2318044"/>
            <a:ext cx="3379305" cy="2138435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</a:t>
            </a:r>
            <a:endParaRPr lang="en-US" dirty="0"/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AA5F1B38-5EEB-EE4F-85F9-F10C7CD447AA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44525" y="1281906"/>
            <a:ext cx="3379305" cy="28043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accent4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DFDD4E71-2F2C-6247-974C-C1B0763DA7F6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4779204" y="2318044"/>
            <a:ext cx="3379305" cy="2138435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</a:t>
            </a:r>
            <a:endParaRPr lang="en-US" dirty="0"/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7CCF8BA8-DCA8-C140-A1F8-BEC9F33DCF34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4777613" y="1281906"/>
            <a:ext cx="3379305" cy="28043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accent4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998D027-F833-4746-8A43-9A01243A3F97}"/>
              </a:ext>
            </a:extLst>
          </p:cNvPr>
          <p:cNvCxnSpPr>
            <a:cxnSpLocks/>
          </p:cNvCxnSpPr>
          <p:nvPr userDrawn="1"/>
        </p:nvCxnSpPr>
        <p:spPr>
          <a:xfrm>
            <a:off x="4398395" y="1281906"/>
            <a:ext cx="0" cy="3181087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5AA79933-060F-704E-A7EF-96B419FE459B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644525" y="1676467"/>
            <a:ext cx="3379305" cy="601866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b="1" spc="50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C5F370AA-82A6-184B-B05F-C9384E3BEDE8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4777613" y="1676467"/>
            <a:ext cx="3379305" cy="601866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b="1" spc="50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9DEDB83A-5DC4-DE49-8CE8-072E94186521}"/>
              </a:ext>
            </a:extLst>
          </p:cNvPr>
          <p:cNvSpPr txBox="1">
            <a:spLocks/>
          </p:cNvSpPr>
          <p:nvPr userDrawn="1"/>
        </p:nvSpPr>
        <p:spPr>
          <a:xfrm>
            <a:off x="6735233" y="269598"/>
            <a:ext cx="1768047" cy="34512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600" b="1" i="0" spc="15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23" name="Picture 22" descr="A close up of a blur&#10;&#10;Description automatically generated">
            <a:extLst>
              <a:ext uri="{FF2B5EF4-FFF2-40B4-BE49-F238E27FC236}">
                <a16:creationId xmlns:a16="http://schemas.microsoft.com/office/drawing/2014/main" id="{3E66A021-309B-814F-818D-D0CDCB20A08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6491099" y="0"/>
            <a:ext cx="2652901" cy="84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1682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FA52668-B9BD-004F-AED3-CD224B7C1A4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8756" y="1455299"/>
            <a:ext cx="4471470" cy="1581620"/>
          </a:xfrm>
          <a:prstGeom prst="rect">
            <a:avLst/>
          </a:prstGeom>
        </p:spPr>
        <p:txBody>
          <a:bodyPr anchor="ctr"/>
          <a:lstStyle>
            <a:lvl1pPr algn="l">
              <a:defRPr sz="4800" b="0" spc="100" baseline="0">
                <a:latin typeface="+mj-lt"/>
              </a:defRPr>
            </a:lvl1pPr>
          </a:lstStyle>
          <a:p>
            <a:pPr lvl="0"/>
            <a:r>
              <a:rPr lang="en-US" dirty="0"/>
              <a:t>Presentation </a:t>
            </a:r>
            <a:br>
              <a:rPr lang="en-US" dirty="0"/>
            </a:br>
            <a:r>
              <a:rPr lang="en-US" dirty="0"/>
              <a:t>Title Here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64E06EBC-F134-874F-B660-2B41A216158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8754" y="3153745"/>
            <a:ext cx="4471469" cy="644814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algn="l">
              <a:defRPr sz="1600" b="1" spc="300" baseline="0">
                <a:solidFill>
                  <a:srgbClr val="FCBF00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PRESENTER NAME HERE</a:t>
            </a:r>
          </a:p>
        </p:txBody>
      </p:sp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4448C9B6-6B51-D843-A93F-B431703BBFE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67"/>
          <a:stretch/>
        </p:blipFill>
        <p:spPr>
          <a:xfrm>
            <a:off x="400871" y="355486"/>
            <a:ext cx="1112620" cy="1068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59162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Column_Layout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4EA23731-5ACD-2D4A-80CA-6CC1A1BB056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5803983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F5A2EB1-6C73-7E4A-A891-5E97EE5E749F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B7286C8D-CB42-7A46-89D2-F1D1C048DEC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44525" y="2318044"/>
            <a:ext cx="3379305" cy="2138435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</a:t>
            </a:r>
            <a:endParaRPr lang="en-US" dirty="0"/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AA5F1B38-5EEB-EE4F-85F9-F10C7CD447AA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44525" y="1281906"/>
            <a:ext cx="3379305" cy="28043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accent3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DFDD4E71-2F2C-6247-974C-C1B0763DA7F6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4779204" y="2318044"/>
            <a:ext cx="3379305" cy="2138435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</a:t>
            </a:r>
            <a:endParaRPr lang="en-US" dirty="0"/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7CCF8BA8-DCA8-C140-A1F8-BEC9F33DCF34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4777613" y="1281906"/>
            <a:ext cx="3379305" cy="28043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accent3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998D027-F833-4746-8A43-9A01243A3F97}"/>
              </a:ext>
            </a:extLst>
          </p:cNvPr>
          <p:cNvCxnSpPr>
            <a:cxnSpLocks/>
          </p:cNvCxnSpPr>
          <p:nvPr userDrawn="1"/>
        </p:nvCxnSpPr>
        <p:spPr>
          <a:xfrm>
            <a:off x="4398395" y="1281906"/>
            <a:ext cx="0" cy="3181087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5AA79933-060F-704E-A7EF-96B419FE459B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644525" y="1676467"/>
            <a:ext cx="3379305" cy="601866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b="1" spc="50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C5F370AA-82A6-184B-B05F-C9384E3BEDE8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4777613" y="1676467"/>
            <a:ext cx="3379305" cy="601866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b="1" spc="50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8E6D8906-EBD7-FA4B-99CF-DCA63DF522BC}"/>
              </a:ext>
            </a:extLst>
          </p:cNvPr>
          <p:cNvSpPr txBox="1">
            <a:spLocks/>
          </p:cNvSpPr>
          <p:nvPr userDrawn="1"/>
        </p:nvSpPr>
        <p:spPr>
          <a:xfrm>
            <a:off x="6735233" y="269598"/>
            <a:ext cx="1768047" cy="34512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600" b="1" i="0" spc="15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23" name="Picture 22" descr="A close up of a blur&#10;&#10;Description automatically generated">
            <a:extLst>
              <a:ext uri="{FF2B5EF4-FFF2-40B4-BE49-F238E27FC236}">
                <a16:creationId xmlns:a16="http://schemas.microsoft.com/office/drawing/2014/main" id="{ED3F8852-AA0B-1A4D-848E-FDB8BA79041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6491099" y="0"/>
            <a:ext cx="2652901" cy="84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91484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_Layout_B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84A44113-88B4-C84D-B3A9-1D52CE8BEE71}"/>
              </a:ext>
            </a:extLst>
          </p:cNvPr>
          <p:cNvSpPr/>
          <p:nvPr userDrawn="1"/>
        </p:nvSpPr>
        <p:spPr>
          <a:xfrm>
            <a:off x="0" y="844658"/>
            <a:ext cx="9144000" cy="174604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4EA23731-5ACD-2D4A-80CA-6CC1A1BB056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5803983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6B1A429-5A5F-5945-B758-BF5EEC6835EF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2020530" y="1181507"/>
            <a:ext cx="6218432" cy="1072344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0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endParaRPr lang="en-US" dirty="0"/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11122096-687C-A34C-BE7B-EE97225AC96B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644525" y="2838971"/>
            <a:ext cx="3370583" cy="1459871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 sz="16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Content Here 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</p:txBody>
      </p: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92F8F113-AFB3-4B41-A125-06C6D6AE0C9E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4457573" y="2838971"/>
            <a:ext cx="3370583" cy="1459871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 sz="16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Content Here 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0582A97C-4B86-2F45-9E7E-C5A85B07DDFF}"/>
              </a:ext>
            </a:extLst>
          </p:cNvPr>
          <p:cNvSpPr/>
          <p:nvPr userDrawn="1"/>
        </p:nvSpPr>
        <p:spPr>
          <a:xfrm>
            <a:off x="589935" y="1186737"/>
            <a:ext cx="1061884" cy="106188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29283600-F0C2-004C-9F0E-412CB2DD4AAA}"/>
              </a:ext>
            </a:extLst>
          </p:cNvPr>
          <p:cNvSpPr txBox="1">
            <a:spLocks/>
          </p:cNvSpPr>
          <p:nvPr userDrawn="1"/>
        </p:nvSpPr>
        <p:spPr>
          <a:xfrm>
            <a:off x="6735233" y="269598"/>
            <a:ext cx="1768047" cy="34512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600" b="1" i="0" spc="15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22" name="Picture 21" descr="A close up of a blur&#10;&#10;Description automatically generated">
            <a:extLst>
              <a:ext uri="{FF2B5EF4-FFF2-40B4-BE49-F238E27FC236}">
                <a16:creationId xmlns:a16="http://schemas.microsoft.com/office/drawing/2014/main" id="{85275E7D-556E-2847-AD2B-AD62D7B408E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6491099" y="0"/>
            <a:ext cx="2652901" cy="84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08506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_Layout_B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84A44113-88B4-C84D-B3A9-1D52CE8BEE71}"/>
              </a:ext>
            </a:extLst>
          </p:cNvPr>
          <p:cNvSpPr/>
          <p:nvPr userDrawn="1"/>
        </p:nvSpPr>
        <p:spPr>
          <a:xfrm>
            <a:off x="0" y="844658"/>
            <a:ext cx="9144000" cy="174604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4EA23731-5ACD-2D4A-80CA-6CC1A1BB056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5803983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6B1A429-5A5F-5945-B758-BF5EEC6835EF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2020530" y="1181507"/>
            <a:ext cx="6218432" cy="1072344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0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endParaRPr lang="en-US" dirty="0"/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11122096-687C-A34C-BE7B-EE97225AC96B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644525" y="2838971"/>
            <a:ext cx="3370583" cy="1459871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4"/>
              </a:buClr>
              <a:buSzTx/>
              <a:buFont typeface="Arial" panose="020B0604020202020204" pitchFamily="34" charset="0"/>
              <a:buChar char="•"/>
              <a:tabLst/>
              <a:defRPr sz="16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Content Here 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</p:txBody>
      </p: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92F8F113-AFB3-4B41-A125-06C6D6AE0C9E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4457573" y="2838971"/>
            <a:ext cx="3370583" cy="1459871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4"/>
              </a:buClr>
              <a:buSzTx/>
              <a:buFont typeface="Arial" panose="020B0604020202020204" pitchFamily="34" charset="0"/>
              <a:buChar char="•"/>
              <a:tabLst/>
              <a:defRPr sz="16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Content Here 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0582A97C-4B86-2F45-9E7E-C5A85B07DDFF}"/>
              </a:ext>
            </a:extLst>
          </p:cNvPr>
          <p:cNvSpPr/>
          <p:nvPr userDrawn="1"/>
        </p:nvSpPr>
        <p:spPr>
          <a:xfrm>
            <a:off x="589935" y="1186737"/>
            <a:ext cx="1061884" cy="106188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309646F3-6D6E-BA49-809A-F2E3F04B4A61}"/>
              </a:ext>
            </a:extLst>
          </p:cNvPr>
          <p:cNvSpPr txBox="1">
            <a:spLocks/>
          </p:cNvSpPr>
          <p:nvPr userDrawn="1"/>
        </p:nvSpPr>
        <p:spPr>
          <a:xfrm>
            <a:off x="6735233" y="269598"/>
            <a:ext cx="1768047" cy="34512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600" b="1" i="0" spc="15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22" name="Picture 21" descr="A close up of a blur&#10;&#10;Description automatically generated">
            <a:extLst>
              <a:ext uri="{FF2B5EF4-FFF2-40B4-BE49-F238E27FC236}">
                <a16:creationId xmlns:a16="http://schemas.microsoft.com/office/drawing/2014/main" id="{6AA09239-3C25-D34D-B6E1-EC51E2CE63B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6491099" y="0"/>
            <a:ext cx="2652901" cy="84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49655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_Layout_B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84A44113-88B4-C84D-B3A9-1D52CE8BEE71}"/>
              </a:ext>
            </a:extLst>
          </p:cNvPr>
          <p:cNvSpPr/>
          <p:nvPr userDrawn="1"/>
        </p:nvSpPr>
        <p:spPr>
          <a:xfrm>
            <a:off x="0" y="844658"/>
            <a:ext cx="9144000" cy="17460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4EA23731-5ACD-2D4A-80CA-6CC1A1BB056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5803983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6B1A429-5A5F-5945-B758-BF5EEC6835EF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2020530" y="1181507"/>
            <a:ext cx="6218432" cy="1072344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0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endParaRPr lang="en-US" dirty="0"/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11122096-687C-A34C-BE7B-EE97225AC96B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644525" y="2838971"/>
            <a:ext cx="3370583" cy="1459871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 sz="16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Content Here 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</p:txBody>
      </p: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92F8F113-AFB3-4B41-A125-06C6D6AE0C9E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4457573" y="2838971"/>
            <a:ext cx="3370583" cy="1459871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 sz="16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Content Here 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0582A97C-4B86-2F45-9E7E-C5A85B07DDFF}"/>
              </a:ext>
            </a:extLst>
          </p:cNvPr>
          <p:cNvSpPr/>
          <p:nvPr userDrawn="1"/>
        </p:nvSpPr>
        <p:spPr>
          <a:xfrm>
            <a:off x="589935" y="1186737"/>
            <a:ext cx="1061884" cy="106188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ACB61BAC-4D59-B24D-AEDF-FCAF0918112D}"/>
              </a:ext>
            </a:extLst>
          </p:cNvPr>
          <p:cNvSpPr txBox="1">
            <a:spLocks/>
          </p:cNvSpPr>
          <p:nvPr userDrawn="1"/>
        </p:nvSpPr>
        <p:spPr>
          <a:xfrm>
            <a:off x="6735233" y="269598"/>
            <a:ext cx="1768047" cy="34512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600" b="1" i="0" spc="15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22" name="Picture 21" descr="A close up of a blur&#10;&#10;Description automatically generated">
            <a:extLst>
              <a:ext uri="{FF2B5EF4-FFF2-40B4-BE49-F238E27FC236}">
                <a16:creationId xmlns:a16="http://schemas.microsoft.com/office/drawing/2014/main" id="{37A4B31C-6075-B14F-BF6A-5D4ED4FFEE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6491099" y="0"/>
            <a:ext cx="2652901" cy="84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25000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4EA23731-5ACD-2D4A-80CA-6CC1A1BB056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5803983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F5A2EB1-6C73-7E4A-A891-5E97EE5E749F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2B2139F-7C5B-9543-B556-C55C214C2B00}"/>
              </a:ext>
            </a:extLst>
          </p:cNvPr>
          <p:cNvCxnSpPr/>
          <p:nvPr userDrawn="1"/>
        </p:nvCxnSpPr>
        <p:spPr>
          <a:xfrm>
            <a:off x="1188166" y="2554801"/>
            <a:ext cx="6487861" cy="0"/>
          </a:xfrm>
          <a:prstGeom prst="line">
            <a:avLst/>
          </a:prstGeom>
          <a:ln w="1905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64C0D3BA-B613-FF4A-9C09-4193939DE870}"/>
              </a:ext>
            </a:extLst>
          </p:cNvPr>
          <p:cNvSpPr>
            <a:spLocks noChangeAspect="1"/>
          </p:cNvSpPr>
          <p:nvPr userDrawn="1"/>
        </p:nvSpPr>
        <p:spPr>
          <a:xfrm>
            <a:off x="1080115" y="2203985"/>
            <a:ext cx="701633" cy="701633"/>
          </a:xfrm>
          <a:prstGeom prst="ellipse">
            <a:avLst/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95A92B8-3110-644A-BB75-DB5F2BBDC7BA}"/>
              </a:ext>
            </a:extLst>
          </p:cNvPr>
          <p:cNvSpPr>
            <a:spLocks noChangeAspect="1"/>
          </p:cNvSpPr>
          <p:nvPr userDrawn="1"/>
        </p:nvSpPr>
        <p:spPr>
          <a:xfrm>
            <a:off x="3181430" y="2203985"/>
            <a:ext cx="701633" cy="701633"/>
          </a:xfrm>
          <a:prstGeom prst="ellipse">
            <a:avLst/>
          </a:prstGeom>
          <a:solidFill>
            <a:schemeClr val="accent4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4DF8CB1-5399-5349-BB4D-0E5A8DF3425E}"/>
              </a:ext>
            </a:extLst>
          </p:cNvPr>
          <p:cNvSpPr>
            <a:spLocks noChangeAspect="1"/>
          </p:cNvSpPr>
          <p:nvPr userDrawn="1"/>
        </p:nvSpPr>
        <p:spPr>
          <a:xfrm>
            <a:off x="5285085" y="2203985"/>
            <a:ext cx="701633" cy="701633"/>
          </a:xfrm>
          <a:prstGeom prst="ellipse">
            <a:avLst/>
          </a:prstGeom>
          <a:solidFill>
            <a:schemeClr val="accent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>
              <a:solidFill>
                <a:schemeClr val="accent2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4B41A56-D985-B347-A331-88482A0C3ECA}"/>
              </a:ext>
            </a:extLst>
          </p:cNvPr>
          <p:cNvSpPr>
            <a:spLocks noChangeAspect="1"/>
          </p:cNvSpPr>
          <p:nvPr userDrawn="1"/>
        </p:nvSpPr>
        <p:spPr>
          <a:xfrm>
            <a:off x="7351010" y="2203985"/>
            <a:ext cx="701633" cy="701633"/>
          </a:xfrm>
          <a:prstGeom prst="ellipse">
            <a:avLst/>
          </a:prstGeom>
          <a:solidFill>
            <a:schemeClr val="accent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>
              <a:solidFill>
                <a:schemeClr val="accent2"/>
              </a:solidFill>
            </a:endParaRPr>
          </a:p>
        </p:txBody>
      </p:sp>
      <p:sp>
        <p:nvSpPr>
          <p:cNvPr id="29" name="Text Placeholder 13">
            <a:extLst>
              <a:ext uri="{FF2B5EF4-FFF2-40B4-BE49-F238E27FC236}">
                <a16:creationId xmlns:a16="http://schemas.microsoft.com/office/drawing/2014/main" id="{03644523-6980-DA41-93FC-BF8412BC85FF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1141000" y="2367818"/>
            <a:ext cx="579863" cy="373966"/>
          </a:xfrm>
          <a:prstGeom prst="rect">
            <a:avLst/>
          </a:prstGeom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000" b="1" spc="100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1</a:t>
            </a:r>
            <a:endParaRPr lang="en-US" dirty="0"/>
          </a:p>
        </p:txBody>
      </p:sp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91A12DAC-0FCA-4E48-80EB-15777F829962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3247777" y="2367818"/>
            <a:ext cx="579863" cy="373966"/>
          </a:xfrm>
          <a:prstGeom prst="rect">
            <a:avLst/>
          </a:prstGeom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000" b="1" spc="100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2</a:t>
            </a:r>
            <a:endParaRPr lang="en-US" dirty="0"/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F23B3483-B3DE-8643-B009-888DE15E0F34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5354555" y="2367818"/>
            <a:ext cx="579863" cy="373966"/>
          </a:xfrm>
          <a:prstGeom prst="rect">
            <a:avLst/>
          </a:prstGeom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000" b="1" spc="100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3</a:t>
            </a:r>
            <a:endParaRPr lang="en-US" dirty="0"/>
          </a:p>
        </p:txBody>
      </p:sp>
      <p:sp>
        <p:nvSpPr>
          <p:cNvPr id="32" name="Text Placeholder 13">
            <a:extLst>
              <a:ext uri="{FF2B5EF4-FFF2-40B4-BE49-F238E27FC236}">
                <a16:creationId xmlns:a16="http://schemas.microsoft.com/office/drawing/2014/main" id="{BF6EA052-FF61-0140-8146-CFBABDD8F4D6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7414091" y="2367818"/>
            <a:ext cx="579863" cy="373966"/>
          </a:xfrm>
          <a:prstGeom prst="rect">
            <a:avLst/>
          </a:prstGeom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000" b="1" spc="100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4</a:t>
            </a:r>
            <a:endParaRPr lang="en-US" dirty="0"/>
          </a:p>
        </p:txBody>
      </p:sp>
      <p:sp>
        <p:nvSpPr>
          <p:cNvPr id="33" name="Text Placeholder 13">
            <a:extLst>
              <a:ext uri="{FF2B5EF4-FFF2-40B4-BE49-F238E27FC236}">
                <a16:creationId xmlns:a16="http://schemas.microsoft.com/office/drawing/2014/main" id="{CBA0310A-366E-BA42-9B4D-4949C41FA67C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596098" y="3063367"/>
            <a:ext cx="1619241" cy="730641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200" b="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</a:t>
            </a:r>
            <a:r>
              <a:rPr lang="en-GB" dirty="0"/>
              <a:t> </a:t>
            </a:r>
            <a:r>
              <a:rPr lang="en-GB" dirty="0" err="1"/>
              <a:t>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e</a:t>
            </a:r>
            <a:endParaRPr lang="en-US" dirty="0"/>
          </a:p>
        </p:txBody>
      </p:sp>
      <p:sp>
        <p:nvSpPr>
          <p:cNvPr id="34" name="Text Placeholder 13">
            <a:extLst>
              <a:ext uri="{FF2B5EF4-FFF2-40B4-BE49-F238E27FC236}">
                <a16:creationId xmlns:a16="http://schemas.microsoft.com/office/drawing/2014/main" id="{7A4B662B-1FF0-034B-8989-4A2C17E33627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2756493" y="3063367"/>
            <a:ext cx="1619241" cy="730641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200" b="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</a:t>
            </a:r>
            <a:r>
              <a:rPr lang="en-GB" dirty="0"/>
              <a:t> </a:t>
            </a:r>
            <a:r>
              <a:rPr lang="en-GB" dirty="0" err="1"/>
              <a:t>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e</a:t>
            </a:r>
            <a:endParaRPr lang="en-US" dirty="0"/>
          </a:p>
        </p:txBody>
      </p:sp>
      <p:sp>
        <p:nvSpPr>
          <p:cNvPr id="35" name="Text Placeholder 13">
            <a:extLst>
              <a:ext uri="{FF2B5EF4-FFF2-40B4-BE49-F238E27FC236}">
                <a16:creationId xmlns:a16="http://schemas.microsoft.com/office/drawing/2014/main" id="{40592E40-7170-8243-8AA0-B93F8768F72B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4886744" y="3063367"/>
            <a:ext cx="1619241" cy="730641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200" b="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</a:t>
            </a:r>
            <a:r>
              <a:rPr lang="en-GB" dirty="0"/>
              <a:t> </a:t>
            </a:r>
            <a:r>
              <a:rPr lang="en-GB" dirty="0" err="1"/>
              <a:t>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.</a:t>
            </a:r>
            <a:endParaRPr lang="en-US" dirty="0"/>
          </a:p>
        </p:txBody>
      </p:sp>
      <p:sp>
        <p:nvSpPr>
          <p:cNvPr id="36" name="Text Placeholder 13">
            <a:extLst>
              <a:ext uri="{FF2B5EF4-FFF2-40B4-BE49-F238E27FC236}">
                <a16:creationId xmlns:a16="http://schemas.microsoft.com/office/drawing/2014/main" id="{108DE1C6-60E3-4E48-B6A6-7B43FF181C90}"/>
              </a:ext>
            </a:extLst>
          </p:cNvPr>
          <p:cNvSpPr>
            <a:spLocks noGrp="1"/>
          </p:cNvSpPr>
          <p:nvPr>
            <p:ph type="body" idx="26" hasCustomPrompt="1"/>
          </p:nvPr>
        </p:nvSpPr>
        <p:spPr>
          <a:xfrm>
            <a:off x="6856221" y="3063367"/>
            <a:ext cx="1619241" cy="730641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200" b="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</a:t>
            </a:r>
            <a:r>
              <a:rPr lang="en-GB" dirty="0"/>
              <a:t> </a:t>
            </a:r>
            <a:r>
              <a:rPr lang="en-GB" dirty="0" err="1"/>
              <a:t>ctetuer</a:t>
            </a:r>
            <a:r>
              <a:rPr lang="en-GB" dirty="0"/>
              <a:t> </a:t>
            </a:r>
            <a:r>
              <a:rPr lang="en-GB" dirty="0" err="1"/>
              <a:t>adipiscin</a:t>
            </a:r>
            <a:r>
              <a:rPr lang="en-GB" dirty="0"/>
              <a:t>.</a:t>
            </a:r>
            <a:endParaRPr lang="en-US" dirty="0"/>
          </a:p>
        </p:txBody>
      </p:sp>
      <p:sp>
        <p:nvSpPr>
          <p:cNvPr id="37" name="Text Placeholder 13">
            <a:extLst>
              <a:ext uri="{FF2B5EF4-FFF2-40B4-BE49-F238E27FC236}">
                <a16:creationId xmlns:a16="http://schemas.microsoft.com/office/drawing/2014/main" id="{3F1CB5DA-90D4-0A48-8303-BE924D032349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540348" y="1583125"/>
            <a:ext cx="1781166" cy="485386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br>
              <a:rPr lang="en-GB" dirty="0"/>
            </a:br>
            <a:r>
              <a:rPr lang="en-GB" dirty="0"/>
              <a:t>DOLOR SIT AMET</a:t>
            </a:r>
            <a:endParaRPr lang="en-US" dirty="0"/>
          </a:p>
        </p:txBody>
      </p:sp>
      <p:sp>
        <p:nvSpPr>
          <p:cNvPr id="38" name="Text Placeholder 13">
            <a:extLst>
              <a:ext uri="{FF2B5EF4-FFF2-40B4-BE49-F238E27FC236}">
                <a16:creationId xmlns:a16="http://schemas.microsoft.com/office/drawing/2014/main" id="{AB0BBA32-78F4-0347-87BA-AE03DD30F2F8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2647930" y="1583125"/>
            <a:ext cx="1781166" cy="485386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br>
              <a:rPr lang="en-GB" dirty="0"/>
            </a:br>
            <a:r>
              <a:rPr lang="en-GB" dirty="0"/>
              <a:t>DOLOR SIT AMET</a:t>
            </a:r>
            <a:endParaRPr lang="en-US" dirty="0"/>
          </a:p>
        </p:txBody>
      </p:sp>
      <p:sp>
        <p:nvSpPr>
          <p:cNvPr id="39" name="Text Placeholder 13">
            <a:extLst>
              <a:ext uri="{FF2B5EF4-FFF2-40B4-BE49-F238E27FC236}">
                <a16:creationId xmlns:a16="http://schemas.microsoft.com/office/drawing/2014/main" id="{528F579D-432C-5F40-B3B2-AB456A955850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4744360" y="1583125"/>
            <a:ext cx="1781166" cy="485386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br>
              <a:rPr lang="en-GB" dirty="0"/>
            </a:br>
            <a:r>
              <a:rPr lang="en-GB" dirty="0"/>
              <a:t>DOLOR SIT AMET</a:t>
            </a:r>
            <a:endParaRPr lang="en-US" dirty="0"/>
          </a:p>
        </p:txBody>
      </p:sp>
      <p:sp>
        <p:nvSpPr>
          <p:cNvPr id="40" name="Text Placeholder 13">
            <a:extLst>
              <a:ext uri="{FF2B5EF4-FFF2-40B4-BE49-F238E27FC236}">
                <a16:creationId xmlns:a16="http://schemas.microsoft.com/office/drawing/2014/main" id="{2F3E6AF6-3426-7748-B16F-B64EA9553862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6818485" y="1583125"/>
            <a:ext cx="1781166" cy="485386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br>
              <a:rPr lang="en-GB" dirty="0"/>
            </a:br>
            <a:r>
              <a:rPr lang="en-GB" dirty="0"/>
              <a:t>DOLOR SIT AMET</a:t>
            </a:r>
            <a:endParaRPr lang="en-US" dirty="0"/>
          </a:p>
        </p:txBody>
      </p:sp>
      <p:sp>
        <p:nvSpPr>
          <p:cNvPr id="26" name="Subtitle 2">
            <a:extLst>
              <a:ext uri="{FF2B5EF4-FFF2-40B4-BE49-F238E27FC236}">
                <a16:creationId xmlns:a16="http://schemas.microsoft.com/office/drawing/2014/main" id="{AFBF4E53-48D7-AD46-BDC4-F631A4A314A9}"/>
              </a:ext>
            </a:extLst>
          </p:cNvPr>
          <p:cNvSpPr txBox="1">
            <a:spLocks/>
          </p:cNvSpPr>
          <p:nvPr userDrawn="1"/>
        </p:nvSpPr>
        <p:spPr>
          <a:xfrm>
            <a:off x="6735233" y="269598"/>
            <a:ext cx="1768047" cy="34512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600" b="1" i="0" spc="15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27" name="Picture 26" descr="A close up of a blur&#10;&#10;Description automatically generated">
            <a:extLst>
              <a:ext uri="{FF2B5EF4-FFF2-40B4-BE49-F238E27FC236}">
                <a16:creationId xmlns:a16="http://schemas.microsoft.com/office/drawing/2014/main" id="{CCD4A24B-8CBF-0940-AB44-A9FE6FE9AA0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6491099" y="0"/>
            <a:ext cx="2652901" cy="84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17395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4EA23731-5ACD-2D4A-80CA-6CC1A1BB056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5803983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F5A2EB1-6C73-7E4A-A891-5E97EE5E749F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 Placeholder 13">
            <a:extLst>
              <a:ext uri="{FF2B5EF4-FFF2-40B4-BE49-F238E27FC236}">
                <a16:creationId xmlns:a16="http://schemas.microsoft.com/office/drawing/2014/main" id="{3F1CB5DA-90D4-0A48-8303-BE924D032349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793853" y="3150202"/>
            <a:ext cx="1781166" cy="485386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accent2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br>
              <a:rPr lang="en-GB" dirty="0"/>
            </a:br>
            <a:r>
              <a:rPr lang="en-GB" dirty="0"/>
              <a:t>DOLOR SIT AMET</a:t>
            </a:r>
            <a:endParaRPr lang="en-US" dirty="0"/>
          </a:p>
        </p:txBody>
      </p:sp>
      <p:sp>
        <p:nvSpPr>
          <p:cNvPr id="38" name="Text Placeholder 13">
            <a:extLst>
              <a:ext uri="{FF2B5EF4-FFF2-40B4-BE49-F238E27FC236}">
                <a16:creationId xmlns:a16="http://schemas.microsoft.com/office/drawing/2014/main" id="{AB0BBA32-78F4-0347-87BA-AE03DD30F2F8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3596845" y="3150202"/>
            <a:ext cx="1781166" cy="485386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accent3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br>
              <a:rPr lang="en-GB" dirty="0"/>
            </a:br>
            <a:r>
              <a:rPr lang="en-GB" dirty="0"/>
              <a:t>DOLOR SIT AMET</a:t>
            </a:r>
            <a:endParaRPr lang="en-US" dirty="0"/>
          </a:p>
        </p:txBody>
      </p:sp>
      <p:sp>
        <p:nvSpPr>
          <p:cNvPr id="39" name="Text Placeholder 13">
            <a:extLst>
              <a:ext uri="{FF2B5EF4-FFF2-40B4-BE49-F238E27FC236}">
                <a16:creationId xmlns:a16="http://schemas.microsoft.com/office/drawing/2014/main" id="{528F579D-432C-5F40-B3B2-AB456A955850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6471752" y="3150202"/>
            <a:ext cx="1781166" cy="485386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rgbClr val="FCBF00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br>
              <a:rPr lang="en-GB" dirty="0"/>
            </a:br>
            <a:r>
              <a:rPr lang="en-GB" dirty="0"/>
              <a:t>DOLOR SIT AMET</a:t>
            </a:r>
            <a:endParaRPr lang="en-US" dirty="0"/>
          </a:p>
        </p:txBody>
      </p:sp>
      <p:sp>
        <p:nvSpPr>
          <p:cNvPr id="28" name="Picture Placeholder 2">
            <a:extLst>
              <a:ext uri="{FF2B5EF4-FFF2-40B4-BE49-F238E27FC236}">
                <a16:creationId xmlns:a16="http://schemas.microsoft.com/office/drawing/2014/main" id="{052DBF4C-94D0-A848-A014-F513A10419B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7390" y="1192677"/>
            <a:ext cx="1694094" cy="1694094"/>
          </a:xfrm>
          <a:prstGeom prst="ellipse">
            <a:avLst/>
          </a:prstGeom>
        </p:spPr>
        <p:txBody>
          <a:bodyPr/>
          <a:lstStyle/>
          <a:p>
            <a:endParaRPr lang="hu-HU" dirty="0"/>
          </a:p>
        </p:txBody>
      </p:sp>
      <p:sp>
        <p:nvSpPr>
          <p:cNvPr id="41" name="Picture Placeholder 2">
            <a:extLst>
              <a:ext uri="{FF2B5EF4-FFF2-40B4-BE49-F238E27FC236}">
                <a16:creationId xmlns:a16="http://schemas.microsoft.com/office/drawing/2014/main" id="{0E5081E9-F999-754F-84BD-5830C89F40D6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3640381" y="1192677"/>
            <a:ext cx="1694094" cy="1694094"/>
          </a:xfrm>
          <a:prstGeom prst="ellipse">
            <a:avLst/>
          </a:prstGeom>
        </p:spPr>
        <p:txBody>
          <a:bodyPr/>
          <a:lstStyle/>
          <a:p>
            <a:endParaRPr lang="hu-HU" dirty="0"/>
          </a:p>
        </p:txBody>
      </p:sp>
      <p:sp>
        <p:nvSpPr>
          <p:cNvPr id="42" name="Picture Placeholder 2">
            <a:extLst>
              <a:ext uri="{FF2B5EF4-FFF2-40B4-BE49-F238E27FC236}">
                <a16:creationId xmlns:a16="http://schemas.microsoft.com/office/drawing/2014/main" id="{010A37B2-167B-8F4A-8C28-E43D0BD76044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6515288" y="1192677"/>
            <a:ext cx="1694094" cy="1694094"/>
          </a:xfrm>
          <a:prstGeom prst="ellipse">
            <a:avLst/>
          </a:prstGeom>
        </p:spPr>
        <p:txBody>
          <a:bodyPr/>
          <a:lstStyle/>
          <a:p>
            <a:endParaRPr lang="hu-HU" dirty="0"/>
          </a:p>
        </p:txBody>
      </p:sp>
      <p:sp>
        <p:nvSpPr>
          <p:cNvPr id="43" name="Text Placeholder 13">
            <a:extLst>
              <a:ext uri="{FF2B5EF4-FFF2-40B4-BE49-F238E27FC236}">
                <a16:creationId xmlns:a16="http://schemas.microsoft.com/office/drawing/2014/main" id="{55359AF1-F786-6F4D-B334-39AAFF9CC44C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793853" y="3689814"/>
            <a:ext cx="1781165" cy="730641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200" b="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</a:t>
            </a:r>
            <a:r>
              <a:rPr lang="en-GB" dirty="0"/>
              <a:t> </a:t>
            </a:r>
            <a:r>
              <a:rPr lang="en-GB" dirty="0" err="1"/>
              <a:t>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e</a:t>
            </a:r>
            <a:endParaRPr lang="en-US" dirty="0"/>
          </a:p>
        </p:txBody>
      </p:sp>
      <p:sp>
        <p:nvSpPr>
          <p:cNvPr id="44" name="Text Placeholder 13">
            <a:extLst>
              <a:ext uri="{FF2B5EF4-FFF2-40B4-BE49-F238E27FC236}">
                <a16:creationId xmlns:a16="http://schemas.microsoft.com/office/drawing/2014/main" id="{8CC5F0D4-79AF-7344-8EB9-74BA0E55EDED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3583094" y="3689814"/>
            <a:ext cx="1781165" cy="730641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200" b="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</a:t>
            </a:r>
            <a:r>
              <a:rPr lang="en-GB" dirty="0"/>
              <a:t> </a:t>
            </a:r>
            <a:r>
              <a:rPr lang="en-GB" dirty="0" err="1"/>
              <a:t>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e</a:t>
            </a:r>
            <a:endParaRPr lang="en-US" dirty="0"/>
          </a:p>
        </p:txBody>
      </p:sp>
      <p:sp>
        <p:nvSpPr>
          <p:cNvPr id="45" name="Text Placeholder 13">
            <a:extLst>
              <a:ext uri="{FF2B5EF4-FFF2-40B4-BE49-F238E27FC236}">
                <a16:creationId xmlns:a16="http://schemas.microsoft.com/office/drawing/2014/main" id="{4D06033C-BFDE-CB46-880E-D0DCA45E443C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6464876" y="3689814"/>
            <a:ext cx="1781165" cy="730641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200" b="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</a:t>
            </a:r>
            <a:r>
              <a:rPr lang="en-GB" dirty="0"/>
              <a:t> </a:t>
            </a:r>
            <a:r>
              <a:rPr lang="en-GB" dirty="0" err="1"/>
              <a:t>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e</a:t>
            </a:r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731834C-F18A-A141-ACB1-DC148D8D1776}"/>
              </a:ext>
            </a:extLst>
          </p:cNvPr>
          <p:cNvCxnSpPr/>
          <p:nvPr userDrawn="1"/>
        </p:nvCxnSpPr>
        <p:spPr>
          <a:xfrm>
            <a:off x="3073209" y="1134406"/>
            <a:ext cx="0" cy="328604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1D61EFA8-AC4D-4D4E-B6D2-A4880DE5050F}"/>
              </a:ext>
            </a:extLst>
          </p:cNvPr>
          <p:cNvCxnSpPr/>
          <p:nvPr userDrawn="1"/>
        </p:nvCxnSpPr>
        <p:spPr>
          <a:xfrm>
            <a:off x="5898911" y="1134406"/>
            <a:ext cx="0" cy="328604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Subtitle 2">
            <a:extLst>
              <a:ext uri="{FF2B5EF4-FFF2-40B4-BE49-F238E27FC236}">
                <a16:creationId xmlns:a16="http://schemas.microsoft.com/office/drawing/2014/main" id="{C07058D1-D897-9147-ABC7-569822DC45BC}"/>
              </a:ext>
            </a:extLst>
          </p:cNvPr>
          <p:cNvSpPr txBox="1">
            <a:spLocks/>
          </p:cNvSpPr>
          <p:nvPr userDrawn="1"/>
        </p:nvSpPr>
        <p:spPr>
          <a:xfrm>
            <a:off x="6735233" y="269598"/>
            <a:ext cx="1768047" cy="34512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600" b="1" i="0" spc="15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24" name="Picture 23" descr="A close up of a blur&#10;&#10;Description automatically generated">
            <a:extLst>
              <a:ext uri="{FF2B5EF4-FFF2-40B4-BE49-F238E27FC236}">
                <a16:creationId xmlns:a16="http://schemas.microsoft.com/office/drawing/2014/main" id="{A7736AA5-9EB7-8448-A971-B28CF750FF0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6491099" y="0"/>
            <a:ext cx="2652901" cy="84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70806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close up of a logo&#10;&#10;Description automatically generated">
            <a:extLst>
              <a:ext uri="{FF2B5EF4-FFF2-40B4-BE49-F238E27FC236}">
                <a16:creationId xmlns:a16="http://schemas.microsoft.com/office/drawing/2014/main" id="{E88197DB-7D04-E04D-9563-248984C3DD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288" t="40390" r="61158" b="39057"/>
          <a:stretch/>
        </p:blipFill>
        <p:spPr>
          <a:xfrm>
            <a:off x="3158837" y="-1"/>
            <a:ext cx="2486648" cy="843079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F5A2EB1-6C73-7E4A-A891-5E97EE5E749F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C32255B9-0CB0-9B40-AA99-6D639955238F}"/>
              </a:ext>
            </a:extLst>
          </p:cNvPr>
          <p:cNvSpPr/>
          <p:nvPr userDrawn="1"/>
        </p:nvSpPr>
        <p:spPr>
          <a:xfrm>
            <a:off x="5580210" y="0"/>
            <a:ext cx="3571539" cy="5158997"/>
          </a:xfrm>
          <a:prstGeom prst="rect">
            <a:avLst/>
          </a:prstGeom>
          <a:solidFill>
            <a:srgbClr val="FCB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4EA23731-5ACD-2D4A-80CA-6CC1A1BB056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4635929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B7286C8D-CB42-7A46-89D2-F1D1C048DEC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44525" y="1665113"/>
            <a:ext cx="4570655" cy="3005166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5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sem. </a:t>
            </a:r>
            <a:r>
              <a:rPr lang="en-GB" dirty="0" err="1"/>
              <a:t>Nulla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 </a:t>
            </a:r>
            <a:r>
              <a:rPr lang="en-GB" dirty="0" err="1"/>
              <a:t>massa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 </a:t>
            </a:r>
            <a:r>
              <a:rPr lang="en-GB" dirty="0" err="1"/>
              <a:t>enim</a:t>
            </a:r>
            <a:r>
              <a:rPr lang="en-GB" dirty="0"/>
              <a:t>. Donec ped.</a:t>
            </a:r>
            <a:endParaRPr lang="en-US" dirty="0"/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AA5F1B38-5EEB-EE4F-85F9-F10C7CD447AA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44525" y="1268533"/>
            <a:ext cx="4570655" cy="28043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rgbClr val="FCBF00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F807B3F4-D88A-9E4E-A875-8B171AF69CB6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6214909" y="1349294"/>
            <a:ext cx="2670767" cy="28043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 </a:t>
            </a:r>
            <a:br>
              <a:rPr lang="en-GB" dirty="0"/>
            </a:br>
            <a:r>
              <a:rPr lang="en-GB" dirty="0"/>
              <a:t>SIT AMET</a:t>
            </a:r>
            <a:endParaRPr lang="en-US" dirty="0"/>
          </a:p>
        </p:txBody>
      </p: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57CD649F-8F6B-9441-97E1-54FA5D2C9FC1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6199411" y="682422"/>
            <a:ext cx="2670767" cy="57192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44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100</a:t>
            </a:r>
            <a:endParaRPr lang="en-US" dirty="0"/>
          </a:p>
        </p:txBody>
      </p:sp>
      <p:sp>
        <p:nvSpPr>
          <p:cNvPr id="23" name="Text Placeholder 13">
            <a:extLst>
              <a:ext uri="{FF2B5EF4-FFF2-40B4-BE49-F238E27FC236}">
                <a16:creationId xmlns:a16="http://schemas.microsoft.com/office/drawing/2014/main" id="{3DDDC4C3-04A4-A641-AE3F-B1BEDDA18E9F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6214909" y="2684548"/>
            <a:ext cx="2670767" cy="28043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 </a:t>
            </a:r>
            <a:br>
              <a:rPr lang="en-GB" dirty="0"/>
            </a:br>
            <a:r>
              <a:rPr lang="en-GB" dirty="0"/>
              <a:t>SIT AMET</a:t>
            </a:r>
            <a:endParaRPr lang="en-US" dirty="0"/>
          </a:p>
        </p:txBody>
      </p:sp>
      <p:sp>
        <p:nvSpPr>
          <p:cNvPr id="24" name="Text Placeholder 13">
            <a:extLst>
              <a:ext uri="{FF2B5EF4-FFF2-40B4-BE49-F238E27FC236}">
                <a16:creationId xmlns:a16="http://schemas.microsoft.com/office/drawing/2014/main" id="{B0363E78-8268-3041-B709-1D3A6CDF38AD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6199411" y="2017676"/>
            <a:ext cx="2670767" cy="57192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44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200</a:t>
            </a:r>
            <a:endParaRPr lang="en-US" dirty="0"/>
          </a:p>
        </p:txBody>
      </p:sp>
      <p:sp>
        <p:nvSpPr>
          <p:cNvPr id="25" name="Text Placeholder 13">
            <a:extLst>
              <a:ext uri="{FF2B5EF4-FFF2-40B4-BE49-F238E27FC236}">
                <a16:creationId xmlns:a16="http://schemas.microsoft.com/office/drawing/2014/main" id="{BA3F9089-ABAC-5E4A-BA75-51CD3351B214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214909" y="4067515"/>
            <a:ext cx="2670767" cy="28043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 </a:t>
            </a:r>
            <a:br>
              <a:rPr lang="en-GB" dirty="0"/>
            </a:br>
            <a:r>
              <a:rPr lang="en-GB" dirty="0"/>
              <a:t>SIT AMET</a:t>
            </a:r>
            <a:endParaRPr lang="en-US" dirty="0"/>
          </a:p>
        </p:txBody>
      </p:sp>
      <p:sp>
        <p:nvSpPr>
          <p:cNvPr id="26" name="Text Placeholder 13">
            <a:extLst>
              <a:ext uri="{FF2B5EF4-FFF2-40B4-BE49-F238E27FC236}">
                <a16:creationId xmlns:a16="http://schemas.microsoft.com/office/drawing/2014/main" id="{5D59CCEB-3CEE-D94E-B7E4-6DC6D3DB9A0E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6199411" y="3400643"/>
            <a:ext cx="2670767" cy="57192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44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300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342047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F5A2EB1-6C73-7E4A-A891-5E97EE5E749F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C32255B9-0CB0-9B40-AA99-6D639955238F}"/>
              </a:ext>
            </a:extLst>
          </p:cNvPr>
          <p:cNvSpPr/>
          <p:nvPr userDrawn="1"/>
        </p:nvSpPr>
        <p:spPr>
          <a:xfrm>
            <a:off x="5580210" y="0"/>
            <a:ext cx="3571539" cy="515899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4EA23731-5ACD-2D4A-80CA-6CC1A1BB056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4635929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B7286C8D-CB42-7A46-89D2-F1D1C048DEC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44525" y="1667191"/>
            <a:ext cx="4570655" cy="284352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5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sem. </a:t>
            </a:r>
            <a:r>
              <a:rPr lang="en-GB" dirty="0" err="1"/>
              <a:t>Nulla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 </a:t>
            </a:r>
            <a:r>
              <a:rPr lang="en-GB" dirty="0" err="1"/>
              <a:t>massa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 </a:t>
            </a:r>
            <a:r>
              <a:rPr lang="en-GB" dirty="0" err="1"/>
              <a:t>enim</a:t>
            </a:r>
            <a:r>
              <a:rPr lang="en-GB" dirty="0"/>
              <a:t>. Donec ped.</a:t>
            </a:r>
            <a:endParaRPr lang="en-US" dirty="0"/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AA5F1B38-5EEB-EE4F-85F9-F10C7CD447AA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44525" y="1270611"/>
            <a:ext cx="4570655" cy="28043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accent2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F807B3F4-D88A-9E4E-A875-8B171AF69CB6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6214909" y="1349294"/>
            <a:ext cx="2670767" cy="28043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 </a:t>
            </a:r>
            <a:br>
              <a:rPr lang="en-GB" dirty="0"/>
            </a:br>
            <a:r>
              <a:rPr lang="en-GB" dirty="0"/>
              <a:t>SIT AMET</a:t>
            </a:r>
            <a:endParaRPr lang="en-US" dirty="0"/>
          </a:p>
        </p:txBody>
      </p: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57CD649F-8F6B-9441-97E1-54FA5D2C9FC1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6199411" y="682422"/>
            <a:ext cx="2670767" cy="57192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44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100</a:t>
            </a:r>
            <a:endParaRPr lang="en-US" dirty="0"/>
          </a:p>
        </p:txBody>
      </p:sp>
      <p:sp>
        <p:nvSpPr>
          <p:cNvPr id="23" name="Text Placeholder 13">
            <a:extLst>
              <a:ext uri="{FF2B5EF4-FFF2-40B4-BE49-F238E27FC236}">
                <a16:creationId xmlns:a16="http://schemas.microsoft.com/office/drawing/2014/main" id="{3DDDC4C3-04A4-A641-AE3F-B1BEDDA18E9F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6214909" y="2684548"/>
            <a:ext cx="2670767" cy="28043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 </a:t>
            </a:r>
            <a:br>
              <a:rPr lang="en-GB" dirty="0"/>
            </a:br>
            <a:r>
              <a:rPr lang="en-GB" dirty="0"/>
              <a:t>SIT AMET</a:t>
            </a:r>
            <a:endParaRPr lang="en-US" dirty="0"/>
          </a:p>
        </p:txBody>
      </p:sp>
      <p:sp>
        <p:nvSpPr>
          <p:cNvPr id="24" name="Text Placeholder 13">
            <a:extLst>
              <a:ext uri="{FF2B5EF4-FFF2-40B4-BE49-F238E27FC236}">
                <a16:creationId xmlns:a16="http://schemas.microsoft.com/office/drawing/2014/main" id="{B0363E78-8268-3041-B709-1D3A6CDF38AD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6199411" y="2017676"/>
            <a:ext cx="2670767" cy="57192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44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200</a:t>
            </a:r>
            <a:endParaRPr lang="en-US" dirty="0"/>
          </a:p>
        </p:txBody>
      </p:sp>
      <p:sp>
        <p:nvSpPr>
          <p:cNvPr id="25" name="Text Placeholder 13">
            <a:extLst>
              <a:ext uri="{FF2B5EF4-FFF2-40B4-BE49-F238E27FC236}">
                <a16:creationId xmlns:a16="http://schemas.microsoft.com/office/drawing/2014/main" id="{BA3F9089-ABAC-5E4A-BA75-51CD3351B214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214909" y="4067515"/>
            <a:ext cx="2670767" cy="28043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 </a:t>
            </a:r>
            <a:br>
              <a:rPr lang="en-GB" dirty="0"/>
            </a:br>
            <a:r>
              <a:rPr lang="en-GB" dirty="0"/>
              <a:t>SIT AMET</a:t>
            </a:r>
            <a:endParaRPr lang="en-US" dirty="0"/>
          </a:p>
        </p:txBody>
      </p:sp>
      <p:sp>
        <p:nvSpPr>
          <p:cNvPr id="26" name="Text Placeholder 13">
            <a:extLst>
              <a:ext uri="{FF2B5EF4-FFF2-40B4-BE49-F238E27FC236}">
                <a16:creationId xmlns:a16="http://schemas.microsoft.com/office/drawing/2014/main" id="{5D59CCEB-3CEE-D94E-B7E4-6DC6D3DB9A0E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6199411" y="3400643"/>
            <a:ext cx="2670767" cy="57192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44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300</a:t>
            </a:r>
            <a:endParaRPr lang="en-US" dirty="0"/>
          </a:p>
        </p:txBody>
      </p:sp>
      <p:pic>
        <p:nvPicPr>
          <p:cNvPr id="17" name="Picture 16" descr="A close up of a logo&#10;&#10;Description automatically generated">
            <a:extLst>
              <a:ext uri="{FF2B5EF4-FFF2-40B4-BE49-F238E27FC236}">
                <a16:creationId xmlns:a16="http://schemas.microsoft.com/office/drawing/2014/main" id="{A5487647-ED79-DB4F-B382-EA2CBFB2087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288" t="40390" r="61158" b="39057"/>
          <a:stretch/>
        </p:blipFill>
        <p:spPr>
          <a:xfrm>
            <a:off x="3158837" y="-1"/>
            <a:ext cx="2486648" cy="843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4988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s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F5A2EB1-6C73-7E4A-A891-5E97EE5E749F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C32255B9-0CB0-9B40-AA99-6D639955238F}"/>
              </a:ext>
            </a:extLst>
          </p:cNvPr>
          <p:cNvSpPr/>
          <p:nvPr userDrawn="1"/>
        </p:nvSpPr>
        <p:spPr>
          <a:xfrm>
            <a:off x="5580210" y="0"/>
            <a:ext cx="3571539" cy="515899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4EA23731-5ACD-2D4A-80CA-6CC1A1BB056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4635929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B7286C8D-CB42-7A46-89D2-F1D1C048DEC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44525" y="1667191"/>
            <a:ext cx="4570655" cy="3016317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5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sem. </a:t>
            </a:r>
            <a:r>
              <a:rPr lang="en-GB" dirty="0" err="1"/>
              <a:t>Nulla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 </a:t>
            </a:r>
            <a:r>
              <a:rPr lang="en-GB" dirty="0" err="1"/>
              <a:t>massa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 </a:t>
            </a:r>
            <a:r>
              <a:rPr lang="en-GB" dirty="0" err="1"/>
              <a:t>enim</a:t>
            </a:r>
            <a:r>
              <a:rPr lang="en-GB" dirty="0"/>
              <a:t>. Donec ped.</a:t>
            </a:r>
            <a:endParaRPr lang="en-US" dirty="0"/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AA5F1B38-5EEB-EE4F-85F9-F10C7CD447AA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44525" y="1270611"/>
            <a:ext cx="4570655" cy="28043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accent3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F807B3F4-D88A-9E4E-A875-8B171AF69CB6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6214909" y="1349294"/>
            <a:ext cx="2670767" cy="28043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 </a:t>
            </a:r>
            <a:br>
              <a:rPr lang="en-GB" dirty="0"/>
            </a:br>
            <a:r>
              <a:rPr lang="en-GB" dirty="0"/>
              <a:t>SIT AMET</a:t>
            </a:r>
            <a:endParaRPr lang="en-US" dirty="0"/>
          </a:p>
        </p:txBody>
      </p: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57CD649F-8F6B-9441-97E1-54FA5D2C9FC1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6199411" y="682422"/>
            <a:ext cx="2670767" cy="57192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44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100</a:t>
            </a:r>
            <a:endParaRPr lang="en-US" dirty="0"/>
          </a:p>
        </p:txBody>
      </p:sp>
      <p:sp>
        <p:nvSpPr>
          <p:cNvPr id="23" name="Text Placeholder 13">
            <a:extLst>
              <a:ext uri="{FF2B5EF4-FFF2-40B4-BE49-F238E27FC236}">
                <a16:creationId xmlns:a16="http://schemas.microsoft.com/office/drawing/2014/main" id="{3DDDC4C3-04A4-A641-AE3F-B1BEDDA18E9F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6214909" y="2684548"/>
            <a:ext cx="2670767" cy="28043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 </a:t>
            </a:r>
            <a:br>
              <a:rPr lang="en-GB" dirty="0"/>
            </a:br>
            <a:r>
              <a:rPr lang="en-GB" dirty="0"/>
              <a:t>SIT AMET</a:t>
            </a:r>
            <a:endParaRPr lang="en-US" dirty="0"/>
          </a:p>
        </p:txBody>
      </p:sp>
      <p:sp>
        <p:nvSpPr>
          <p:cNvPr id="24" name="Text Placeholder 13">
            <a:extLst>
              <a:ext uri="{FF2B5EF4-FFF2-40B4-BE49-F238E27FC236}">
                <a16:creationId xmlns:a16="http://schemas.microsoft.com/office/drawing/2014/main" id="{B0363E78-8268-3041-B709-1D3A6CDF38AD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6199411" y="2017676"/>
            <a:ext cx="2670767" cy="57192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44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200</a:t>
            </a:r>
            <a:endParaRPr lang="en-US" dirty="0"/>
          </a:p>
        </p:txBody>
      </p:sp>
      <p:sp>
        <p:nvSpPr>
          <p:cNvPr id="25" name="Text Placeholder 13">
            <a:extLst>
              <a:ext uri="{FF2B5EF4-FFF2-40B4-BE49-F238E27FC236}">
                <a16:creationId xmlns:a16="http://schemas.microsoft.com/office/drawing/2014/main" id="{BA3F9089-ABAC-5E4A-BA75-51CD3351B214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214909" y="4067515"/>
            <a:ext cx="2670767" cy="28043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 </a:t>
            </a:r>
            <a:br>
              <a:rPr lang="en-GB" dirty="0"/>
            </a:br>
            <a:r>
              <a:rPr lang="en-GB" dirty="0"/>
              <a:t>SIT AMET</a:t>
            </a:r>
            <a:endParaRPr lang="en-US" dirty="0"/>
          </a:p>
        </p:txBody>
      </p:sp>
      <p:sp>
        <p:nvSpPr>
          <p:cNvPr id="26" name="Text Placeholder 13">
            <a:extLst>
              <a:ext uri="{FF2B5EF4-FFF2-40B4-BE49-F238E27FC236}">
                <a16:creationId xmlns:a16="http://schemas.microsoft.com/office/drawing/2014/main" id="{5D59CCEB-3CEE-D94E-B7E4-6DC6D3DB9A0E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6199411" y="3400643"/>
            <a:ext cx="2670767" cy="57192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44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300</a:t>
            </a:r>
            <a:endParaRPr lang="en-US" dirty="0"/>
          </a:p>
        </p:txBody>
      </p:sp>
      <p:pic>
        <p:nvPicPr>
          <p:cNvPr id="17" name="Picture 16" descr="A close up of a logo&#10;&#10;Description automatically generated">
            <a:extLst>
              <a:ext uri="{FF2B5EF4-FFF2-40B4-BE49-F238E27FC236}">
                <a16:creationId xmlns:a16="http://schemas.microsoft.com/office/drawing/2014/main" id="{A4870CAD-469B-C240-B469-7B406A0E9DD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288" t="40390" r="61158" b="39057"/>
          <a:stretch/>
        </p:blipFill>
        <p:spPr>
          <a:xfrm>
            <a:off x="3158837" y="-1"/>
            <a:ext cx="2486648" cy="843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70312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7FA1490D-534A-E942-8E80-043D6D9CE4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9A95E3A-C060-9240-902B-AEC35C75FD94}"/>
              </a:ext>
            </a:extLst>
          </p:cNvPr>
          <p:cNvSpPr/>
          <p:nvPr userDrawn="1"/>
        </p:nvSpPr>
        <p:spPr>
          <a:xfrm flipV="1">
            <a:off x="0" y="1170431"/>
            <a:ext cx="9144000" cy="365620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2C5E732-F08F-F94F-B3C1-045B741AE274}"/>
              </a:ext>
            </a:extLst>
          </p:cNvPr>
          <p:cNvSpPr/>
          <p:nvPr userDrawn="1"/>
        </p:nvSpPr>
        <p:spPr>
          <a:xfrm>
            <a:off x="4050205" y="642605"/>
            <a:ext cx="1043591" cy="1043591"/>
          </a:xfrm>
          <a:prstGeom prst="ellipse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0BCE2C55-07EC-2046-95B3-03A4D7C47239}"/>
              </a:ext>
            </a:extLst>
          </p:cNvPr>
          <p:cNvSpPr txBox="1">
            <a:spLocks/>
          </p:cNvSpPr>
          <p:nvPr userDrawn="1"/>
        </p:nvSpPr>
        <p:spPr>
          <a:xfrm rot="10800000">
            <a:off x="3922619" y="806220"/>
            <a:ext cx="1298763" cy="784565"/>
          </a:xfrm>
          <a:prstGeom prst="rect">
            <a:avLst/>
          </a:prstGeom>
        </p:spPr>
        <p:txBody>
          <a:bodyPr anchor="ctr"/>
          <a:lstStyle>
            <a:lvl1pPr marL="0" indent="0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Font typeface="Arial"/>
              <a:buNone/>
              <a:defRPr sz="1200" b="0" i="0" kern="1200">
                <a:solidFill>
                  <a:schemeClr val="tx1"/>
                </a:solidFill>
                <a:latin typeface="+mn-lt"/>
                <a:ea typeface="+mn-ea"/>
                <a:cs typeface="Trebuchet MS Bold Italic"/>
              </a:defRPr>
            </a:lvl1pPr>
            <a:lvl2pPr marL="228582" indent="-228582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166" indent="-228582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649176" indent="-171438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813756" indent="-171438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885809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684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558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433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spcBef>
                <a:spcPts val="0"/>
              </a:spcBef>
            </a:pPr>
            <a:r>
              <a:rPr lang="en-US" sz="6000" b="1" dirty="0">
                <a:solidFill>
                  <a:schemeClr val="accent2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“</a:t>
            </a:r>
            <a:endParaRPr lang="en-US" sz="6000" b="1" spc="267" dirty="0">
              <a:solidFill>
                <a:schemeClr val="accent2"/>
              </a:solidFill>
              <a:latin typeface="Arial Black" panose="020B0604020202020204" pitchFamily="34" charset="0"/>
              <a:ea typeface="Calibri" charset="0"/>
              <a:cs typeface="Arial Black" panose="020B0604020202020204" pitchFamily="34" charset="0"/>
            </a:endParaRPr>
          </a:p>
        </p:txBody>
      </p:sp>
      <p:sp>
        <p:nvSpPr>
          <p:cNvPr id="3" name="Text Placeholder 13">
            <a:extLst>
              <a:ext uri="{FF2B5EF4-FFF2-40B4-BE49-F238E27FC236}">
                <a16:creationId xmlns:a16="http://schemas.microsoft.com/office/drawing/2014/main" id="{A6568F04-962B-5A4A-B565-9A982EDA8239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1289304" y="2084254"/>
            <a:ext cx="6565392" cy="1778729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5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US" sz="2000" b="0" spc="50" baseline="0" smtClean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>
                <a:solidFill>
                  <a:schemeClr val="bg1"/>
                </a:solidFill>
                <a:latin typeface="+mj-lt"/>
              </a:rPr>
              <a:t>Lorem ipsum dolor sit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amet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consectetur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adipiscing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elit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Etiam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lacinia, diam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eget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lobortis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aliquet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lacus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lorem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placerat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libero,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nec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vulputate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est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mauris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et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turpis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Suspendisse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eleifend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ornare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diam sit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amet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facilisis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. </a:t>
            </a:r>
            <a:endParaRPr lang="en-US" dirty="0"/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76F6025C-0E7C-EF47-8EAB-C18E3395AD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3697" t="34681" r="56377" b="43079"/>
          <a:stretch/>
        </p:blipFill>
        <p:spPr>
          <a:xfrm>
            <a:off x="5414029" y="0"/>
            <a:ext cx="3729971" cy="1170430"/>
          </a:xfrm>
          <a:prstGeom prst="rect">
            <a:avLst/>
          </a:prstGeom>
        </p:spPr>
      </p:pic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88B09874-F511-C041-A37A-E6F9BE85D81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123" t="26597" r="47803" b="51163"/>
          <a:stretch/>
        </p:blipFill>
        <p:spPr>
          <a:xfrm flipH="1">
            <a:off x="1186" y="0"/>
            <a:ext cx="3729971" cy="1170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327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A34356E4-3190-6E45-92DE-FF773DB76420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2311421" y="472243"/>
            <a:ext cx="5750910" cy="949790"/>
          </a:xfrm>
          <a:prstGeom prst="rect">
            <a:avLst/>
          </a:prstGeom>
        </p:spPr>
        <p:txBody>
          <a:bodyPr anchor="t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1" spc="10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Long Section Title</a:t>
            </a:r>
            <a:br>
              <a:rPr lang="en-US" dirty="0"/>
            </a:br>
            <a:r>
              <a:rPr lang="en-US" dirty="0"/>
              <a:t>Comes Here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AE73776E-7639-BD43-B8D8-62E36F3CA4D7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2311420" y="1545302"/>
            <a:ext cx="5750901" cy="32810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 b="1" spc="100" baseline="0">
                <a:solidFill>
                  <a:schemeClr val="accent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LONG SUBTITLE HERE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082F3579-C709-3F44-8E0F-727C293328D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2319454"/>
            <a:ext cx="9144000" cy="2824045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4CABA79-134D-AD4F-8CA2-41276AAD6EE9}"/>
              </a:ext>
            </a:extLst>
          </p:cNvPr>
          <p:cNvCxnSpPr/>
          <p:nvPr userDrawn="1"/>
        </p:nvCxnSpPr>
        <p:spPr>
          <a:xfrm>
            <a:off x="1906859" y="501807"/>
            <a:ext cx="0" cy="1360449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82929280-1CD2-4645-A207-2A72F07CC430}"/>
              </a:ext>
            </a:extLst>
          </p:cNvPr>
          <p:cNvSpPr>
            <a:spLocks noChangeAspect="1"/>
          </p:cNvSpPr>
          <p:nvPr userDrawn="1"/>
        </p:nvSpPr>
        <p:spPr>
          <a:xfrm>
            <a:off x="551430" y="673521"/>
            <a:ext cx="934739" cy="93473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 sz="2000"/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558DB1ED-72BF-EA41-9B5C-D4666983E08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854" r="41690" b="54905"/>
          <a:stretch/>
        </p:blipFill>
        <p:spPr>
          <a:xfrm>
            <a:off x="5600110" y="0"/>
            <a:ext cx="3543890" cy="2319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47140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7FA1490D-534A-E942-8E80-043D6D9CE4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9A95E3A-C060-9240-902B-AEC35C75FD94}"/>
              </a:ext>
            </a:extLst>
          </p:cNvPr>
          <p:cNvSpPr/>
          <p:nvPr userDrawn="1"/>
        </p:nvSpPr>
        <p:spPr>
          <a:xfrm flipV="1">
            <a:off x="0" y="1170431"/>
            <a:ext cx="9144000" cy="365620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2C5E732-F08F-F94F-B3C1-045B741AE274}"/>
              </a:ext>
            </a:extLst>
          </p:cNvPr>
          <p:cNvSpPr/>
          <p:nvPr userDrawn="1"/>
        </p:nvSpPr>
        <p:spPr>
          <a:xfrm>
            <a:off x="4050205" y="642605"/>
            <a:ext cx="1043591" cy="1043591"/>
          </a:xfrm>
          <a:prstGeom prst="ellipse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0BCE2C55-07EC-2046-95B3-03A4D7C47239}"/>
              </a:ext>
            </a:extLst>
          </p:cNvPr>
          <p:cNvSpPr txBox="1">
            <a:spLocks/>
          </p:cNvSpPr>
          <p:nvPr userDrawn="1"/>
        </p:nvSpPr>
        <p:spPr>
          <a:xfrm rot="10800000">
            <a:off x="3922619" y="806220"/>
            <a:ext cx="1298763" cy="784565"/>
          </a:xfrm>
          <a:prstGeom prst="rect">
            <a:avLst/>
          </a:prstGeom>
        </p:spPr>
        <p:txBody>
          <a:bodyPr anchor="ctr"/>
          <a:lstStyle>
            <a:lvl1pPr marL="0" indent="0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Font typeface="Arial"/>
              <a:buNone/>
              <a:defRPr sz="1200" b="0" i="0" kern="1200">
                <a:solidFill>
                  <a:schemeClr val="tx1"/>
                </a:solidFill>
                <a:latin typeface="+mn-lt"/>
                <a:ea typeface="+mn-ea"/>
                <a:cs typeface="Trebuchet MS Bold Italic"/>
              </a:defRPr>
            </a:lvl1pPr>
            <a:lvl2pPr marL="228582" indent="-228582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166" indent="-228582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649176" indent="-171438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813756" indent="-171438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885809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684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558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433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spcBef>
                <a:spcPts val="0"/>
              </a:spcBef>
            </a:pPr>
            <a:r>
              <a:rPr lang="en-US" sz="6000" b="1" dirty="0">
                <a:solidFill>
                  <a:schemeClr val="accent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“</a:t>
            </a:r>
            <a:endParaRPr lang="en-US" sz="6000" b="1" spc="267" dirty="0">
              <a:solidFill>
                <a:schemeClr val="accent1"/>
              </a:solidFill>
              <a:latin typeface="Arial Black" panose="020B0604020202020204" pitchFamily="34" charset="0"/>
              <a:ea typeface="Calibri" charset="0"/>
              <a:cs typeface="Arial Black" panose="020B0604020202020204" pitchFamily="34" charset="0"/>
            </a:endParaRPr>
          </a:p>
        </p:txBody>
      </p:sp>
      <p:sp>
        <p:nvSpPr>
          <p:cNvPr id="3" name="Text Placeholder 13">
            <a:extLst>
              <a:ext uri="{FF2B5EF4-FFF2-40B4-BE49-F238E27FC236}">
                <a16:creationId xmlns:a16="http://schemas.microsoft.com/office/drawing/2014/main" id="{A6568F04-962B-5A4A-B565-9A982EDA8239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1289304" y="2084254"/>
            <a:ext cx="6565392" cy="1778729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5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US" sz="2000" b="0" spc="50" baseline="0" smtClean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>
                <a:solidFill>
                  <a:schemeClr val="bg1"/>
                </a:solidFill>
                <a:latin typeface="+mj-lt"/>
              </a:rPr>
              <a:t>Lorem ipsum dolor sit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amet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consectetur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adipiscing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elit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Etiam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lacinia, diam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eget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lobortis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aliquet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lacus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lorem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placerat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libero,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nec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vulputate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est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mauris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et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turpis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Suspendisse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eleifend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ornare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diam sit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amet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facilisis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.</a:t>
            </a:r>
            <a:endParaRPr lang="en-US" dirty="0"/>
          </a:p>
        </p:txBody>
      </p:sp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1661A1D0-8BA8-8B40-A4DE-7504BC6F25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3697" t="34681" r="56377" b="43079"/>
          <a:stretch/>
        </p:blipFill>
        <p:spPr>
          <a:xfrm>
            <a:off x="5414029" y="0"/>
            <a:ext cx="3729971" cy="1170430"/>
          </a:xfrm>
          <a:prstGeom prst="rect">
            <a:avLst/>
          </a:prstGeom>
        </p:spPr>
      </p:pic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19326699-BC9E-D349-B20D-C08E7849497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123" t="26597" r="47803" b="51163"/>
          <a:stretch/>
        </p:blipFill>
        <p:spPr>
          <a:xfrm flipH="1">
            <a:off x="1186" y="0"/>
            <a:ext cx="3729971" cy="1170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24314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7FA1490D-534A-E942-8E80-043D6D9CE4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9A95E3A-C060-9240-902B-AEC35C75FD94}"/>
              </a:ext>
            </a:extLst>
          </p:cNvPr>
          <p:cNvSpPr/>
          <p:nvPr userDrawn="1"/>
        </p:nvSpPr>
        <p:spPr>
          <a:xfrm flipV="1">
            <a:off x="0" y="1170431"/>
            <a:ext cx="9144000" cy="3656207"/>
          </a:xfrm>
          <a:prstGeom prst="rect">
            <a:avLst/>
          </a:prstGeom>
          <a:solidFill>
            <a:srgbClr val="FCB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2C5E732-F08F-F94F-B3C1-045B741AE274}"/>
              </a:ext>
            </a:extLst>
          </p:cNvPr>
          <p:cNvSpPr/>
          <p:nvPr userDrawn="1"/>
        </p:nvSpPr>
        <p:spPr>
          <a:xfrm>
            <a:off x="4050205" y="642605"/>
            <a:ext cx="1043591" cy="1043591"/>
          </a:xfrm>
          <a:prstGeom prst="ellipse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0BCE2C55-07EC-2046-95B3-03A4D7C47239}"/>
              </a:ext>
            </a:extLst>
          </p:cNvPr>
          <p:cNvSpPr txBox="1">
            <a:spLocks/>
          </p:cNvSpPr>
          <p:nvPr userDrawn="1"/>
        </p:nvSpPr>
        <p:spPr>
          <a:xfrm rot="10800000">
            <a:off x="3922619" y="806220"/>
            <a:ext cx="1298763" cy="784565"/>
          </a:xfrm>
          <a:prstGeom prst="rect">
            <a:avLst/>
          </a:prstGeom>
        </p:spPr>
        <p:txBody>
          <a:bodyPr anchor="ctr"/>
          <a:lstStyle>
            <a:lvl1pPr marL="0" indent="0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Font typeface="Arial"/>
              <a:buNone/>
              <a:defRPr sz="1200" b="0" i="0" kern="1200">
                <a:solidFill>
                  <a:schemeClr val="tx1"/>
                </a:solidFill>
                <a:latin typeface="+mn-lt"/>
                <a:ea typeface="+mn-ea"/>
                <a:cs typeface="Trebuchet MS Bold Italic"/>
              </a:defRPr>
            </a:lvl1pPr>
            <a:lvl2pPr marL="228582" indent="-228582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166" indent="-228582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649176" indent="-171438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813756" indent="-171438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885809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684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558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433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spcBef>
                <a:spcPts val="0"/>
              </a:spcBef>
            </a:pPr>
            <a:r>
              <a:rPr lang="en-US" sz="6000" b="1" dirty="0">
                <a:solidFill>
                  <a:srgbClr val="FCBF00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“</a:t>
            </a:r>
            <a:endParaRPr lang="en-US" sz="6000" b="1" spc="267" dirty="0">
              <a:solidFill>
                <a:srgbClr val="FCBF00"/>
              </a:solidFill>
              <a:latin typeface="Arial Black" panose="020B0604020202020204" pitchFamily="34" charset="0"/>
              <a:ea typeface="Calibri" charset="0"/>
              <a:cs typeface="Arial Black" panose="020B0604020202020204" pitchFamily="34" charset="0"/>
            </a:endParaRPr>
          </a:p>
        </p:txBody>
      </p: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46523221-A5B4-D549-9C38-E7D1C6CF04E6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1289304" y="2084254"/>
            <a:ext cx="6565392" cy="1778729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5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US" sz="2000" b="0" spc="50" baseline="0" smtClean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>
                <a:solidFill>
                  <a:schemeClr val="bg1"/>
                </a:solidFill>
                <a:latin typeface="+mj-lt"/>
              </a:rPr>
              <a:t>Lorem ipsum dolor sit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amet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consectetur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adipiscing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elit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Etiam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lacinia, diam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eget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lobortis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aliquet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lacus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lorem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placerat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libero,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nec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vulputate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est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mauris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et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turpis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Suspendisse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eleifend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ornare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diam sit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amet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facilisis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. </a:t>
            </a:r>
            <a:endParaRPr lang="en-US" dirty="0"/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C351FAE0-969F-7E46-8065-71050F5F556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3697" t="34681" r="56377" b="43079"/>
          <a:stretch/>
        </p:blipFill>
        <p:spPr>
          <a:xfrm>
            <a:off x="5414029" y="0"/>
            <a:ext cx="3729971" cy="1170430"/>
          </a:xfrm>
          <a:prstGeom prst="rect">
            <a:avLst/>
          </a:prstGeom>
        </p:spPr>
      </p:pic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B0A8DCF1-A2AC-664B-8994-589F930A88A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123" t="26597" r="47803" b="51163"/>
          <a:stretch/>
        </p:blipFill>
        <p:spPr>
          <a:xfrm flipH="1">
            <a:off x="1186" y="0"/>
            <a:ext cx="3729971" cy="1170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11400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201FA4F6-B5BE-334E-A511-94E1F7946903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644526" y="1760346"/>
            <a:ext cx="3927474" cy="254476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US" sz="1600" b="0" spc="100" baseline="0" smtClean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>
                <a:solidFill>
                  <a:schemeClr val="bg1"/>
                </a:solidFill>
                <a:latin typeface="+mj-lt"/>
              </a:rPr>
              <a:t>Lorem ipsum dolor sit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amet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consectetur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adipiscing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elit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Etiam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lacinia, diam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eget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lobortis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aliquet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lacus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lorem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placerat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libero,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nec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vulputate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est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mauris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et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turpis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Suspendisse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eleifend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ornare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diam sit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amet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facilisis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. Nunc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lacus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mauris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sagittis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in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tortor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a,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scelerisque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feugiat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velit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. lorem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placerat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libero,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nec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vulputate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est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mauris</a:t>
            </a:r>
            <a:endParaRPr lang="en-US" dirty="0"/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008438AC-B091-A542-9FF2-786065F008B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57915" y="1288544"/>
            <a:ext cx="3927474" cy="32810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accent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GOES HERE</a:t>
            </a:r>
          </a:p>
        </p:txBody>
      </p:sp>
      <p:sp>
        <p:nvSpPr>
          <p:cNvPr id="23" name="Text Placeholder 13">
            <a:extLst>
              <a:ext uri="{FF2B5EF4-FFF2-40B4-BE49-F238E27FC236}">
                <a16:creationId xmlns:a16="http://schemas.microsoft.com/office/drawing/2014/main" id="{E3C222C4-4671-3442-B113-7AE1EA578884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5634521" y="1288544"/>
            <a:ext cx="2851562" cy="328108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CHART TITLE</a:t>
            </a:r>
          </a:p>
        </p:txBody>
      </p:sp>
      <p:sp>
        <p:nvSpPr>
          <p:cNvPr id="6" name="Chart Placeholder 5">
            <a:extLst>
              <a:ext uri="{FF2B5EF4-FFF2-40B4-BE49-F238E27FC236}">
                <a16:creationId xmlns:a16="http://schemas.microsoft.com/office/drawing/2014/main" id="{FD905B4E-8485-F34F-83B4-6E125AB7D788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5634038" y="1760345"/>
            <a:ext cx="2852737" cy="2544763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21" name="Slide Number Placeholder 1">
            <a:extLst>
              <a:ext uri="{FF2B5EF4-FFF2-40B4-BE49-F238E27FC236}">
                <a16:creationId xmlns:a16="http://schemas.microsoft.com/office/drawing/2014/main" id="{9EB374CA-797B-6342-97B6-9AEE6DFB70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D4A7C7F-A014-4E4D-B855-3B540C0E26CC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5803983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808CD0A-9E75-3945-80AC-79712DE03F34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Subtitle 2">
            <a:extLst>
              <a:ext uri="{FF2B5EF4-FFF2-40B4-BE49-F238E27FC236}">
                <a16:creationId xmlns:a16="http://schemas.microsoft.com/office/drawing/2014/main" id="{1AF2613F-BB85-214F-B962-B0768D645440}"/>
              </a:ext>
            </a:extLst>
          </p:cNvPr>
          <p:cNvSpPr txBox="1">
            <a:spLocks/>
          </p:cNvSpPr>
          <p:nvPr userDrawn="1"/>
        </p:nvSpPr>
        <p:spPr>
          <a:xfrm>
            <a:off x="6735233" y="269598"/>
            <a:ext cx="1768047" cy="34512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600" b="1" i="0" spc="15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19" name="Picture 18" descr="A close up of a blur&#10;&#10;Description automatically generated">
            <a:extLst>
              <a:ext uri="{FF2B5EF4-FFF2-40B4-BE49-F238E27FC236}">
                <a16:creationId xmlns:a16="http://schemas.microsoft.com/office/drawing/2014/main" id="{150F6721-0FB9-2840-8E9A-6144509D47B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6491099" y="0"/>
            <a:ext cx="2652901" cy="84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58074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3">
            <a:extLst>
              <a:ext uri="{FF2B5EF4-FFF2-40B4-BE49-F238E27FC236}">
                <a16:creationId xmlns:a16="http://schemas.microsoft.com/office/drawing/2014/main" id="{E3C222C4-4671-3442-B113-7AE1EA578884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86051" y="1304240"/>
            <a:ext cx="2271643" cy="261381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CHART TITLE</a:t>
            </a:r>
          </a:p>
        </p:txBody>
      </p:sp>
      <p:sp>
        <p:nvSpPr>
          <p:cNvPr id="6" name="Chart Placeholder 5">
            <a:extLst>
              <a:ext uri="{FF2B5EF4-FFF2-40B4-BE49-F238E27FC236}">
                <a16:creationId xmlns:a16="http://schemas.microsoft.com/office/drawing/2014/main" id="{FD905B4E-8485-F34F-83B4-6E125AB7D788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685569" y="1717677"/>
            <a:ext cx="2272580" cy="2027238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C086E815-54BD-2242-AB5B-87D39E2BB16D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3344240" y="1304240"/>
            <a:ext cx="2271643" cy="261381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CHART TITLE</a:t>
            </a:r>
          </a:p>
        </p:txBody>
      </p:sp>
      <p:sp>
        <p:nvSpPr>
          <p:cNvPr id="22" name="Chart Placeholder 5">
            <a:extLst>
              <a:ext uri="{FF2B5EF4-FFF2-40B4-BE49-F238E27FC236}">
                <a16:creationId xmlns:a16="http://schemas.microsoft.com/office/drawing/2014/main" id="{058EB3A2-3317-E749-BB66-4C41B6555159}"/>
              </a:ext>
            </a:extLst>
          </p:cNvPr>
          <p:cNvSpPr>
            <a:spLocks noGrp="1"/>
          </p:cNvSpPr>
          <p:nvPr>
            <p:ph type="chart" sz="quarter" idx="17"/>
          </p:nvPr>
        </p:nvSpPr>
        <p:spPr>
          <a:xfrm>
            <a:off x="3343758" y="1717677"/>
            <a:ext cx="2272580" cy="2027238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24" name="Text Placeholder 13">
            <a:extLst>
              <a:ext uri="{FF2B5EF4-FFF2-40B4-BE49-F238E27FC236}">
                <a16:creationId xmlns:a16="http://schemas.microsoft.com/office/drawing/2014/main" id="{0B93F14F-2751-2F41-BFCE-C8A314D587BB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5978147" y="1304240"/>
            <a:ext cx="2271643" cy="261381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CHART TITLE</a:t>
            </a:r>
          </a:p>
        </p:txBody>
      </p:sp>
      <p:sp>
        <p:nvSpPr>
          <p:cNvPr id="25" name="Chart Placeholder 5">
            <a:extLst>
              <a:ext uri="{FF2B5EF4-FFF2-40B4-BE49-F238E27FC236}">
                <a16:creationId xmlns:a16="http://schemas.microsoft.com/office/drawing/2014/main" id="{AB950365-FCA7-B947-B2A1-CED34BADE508}"/>
              </a:ext>
            </a:extLst>
          </p:cNvPr>
          <p:cNvSpPr>
            <a:spLocks noGrp="1"/>
          </p:cNvSpPr>
          <p:nvPr>
            <p:ph type="chart" sz="quarter" idx="19"/>
          </p:nvPr>
        </p:nvSpPr>
        <p:spPr>
          <a:xfrm>
            <a:off x="5977665" y="1717677"/>
            <a:ext cx="2272580" cy="2027238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20" name="Slide Number Placeholder 1">
            <a:extLst>
              <a:ext uri="{FF2B5EF4-FFF2-40B4-BE49-F238E27FC236}">
                <a16:creationId xmlns:a16="http://schemas.microsoft.com/office/drawing/2014/main" id="{486DBCAC-8E48-6F49-BF69-7C26056F7C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6" name="Text Placeholder 13">
            <a:extLst>
              <a:ext uri="{FF2B5EF4-FFF2-40B4-BE49-F238E27FC236}">
                <a16:creationId xmlns:a16="http://schemas.microsoft.com/office/drawing/2014/main" id="{80A9D33C-69CD-CE4E-B501-9301FEEAC82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5803983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4291078-3A46-1549-923E-11FF35A365FB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18F7B030-4370-C943-926A-5E8F191E8FB6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644525" y="3906544"/>
            <a:ext cx="7605265" cy="691850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200" b="0" i="1" spc="150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Lorem ipsum</a:t>
            </a:r>
            <a:endParaRPr lang="en-US" dirty="0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368E4310-14F3-6642-B728-F2AF40F6A97D}"/>
              </a:ext>
            </a:extLst>
          </p:cNvPr>
          <p:cNvSpPr txBox="1">
            <a:spLocks/>
          </p:cNvSpPr>
          <p:nvPr userDrawn="1"/>
        </p:nvSpPr>
        <p:spPr>
          <a:xfrm>
            <a:off x="6735233" y="269598"/>
            <a:ext cx="1768047" cy="34512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600" b="1" i="0" spc="15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16" name="Picture 15" descr="A close up of a blur&#10;&#10;Description automatically generated">
            <a:extLst>
              <a:ext uri="{FF2B5EF4-FFF2-40B4-BE49-F238E27FC236}">
                <a16:creationId xmlns:a16="http://schemas.microsoft.com/office/drawing/2014/main" id="{40FC3894-8917-F348-B7F9-8C737F698EE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6491099" y="0"/>
            <a:ext cx="2652901" cy="84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17740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+Tex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9C34D97-343B-CF42-86FF-E8C1B3917454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6B1A429-5A5F-5945-B758-BF5EEC6835EF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4496746" y="1267690"/>
            <a:ext cx="4134679" cy="3224795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 sz="20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63949E-58C2-D147-ADE4-78FC9A69891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848819"/>
            <a:ext cx="3984625" cy="3935966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17" name="Slide Number Placeholder 1">
            <a:extLst>
              <a:ext uri="{FF2B5EF4-FFF2-40B4-BE49-F238E27FC236}">
                <a16:creationId xmlns:a16="http://schemas.microsoft.com/office/drawing/2014/main" id="{3DDB9FAF-6BE8-4241-AA81-4B615F58DF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11988995-A371-2947-A427-3D27C9B69BE6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5803983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5ED4AEAA-5263-0343-93C6-B427EDDE3695}"/>
              </a:ext>
            </a:extLst>
          </p:cNvPr>
          <p:cNvSpPr txBox="1">
            <a:spLocks/>
          </p:cNvSpPr>
          <p:nvPr userDrawn="1"/>
        </p:nvSpPr>
        <p:spPr>
          <a:xfrm>
            <a:off x="6735233" y="269598"/>
            <a:ext cx="1768047" cy="34512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600" b="1" i="0" spc="15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11" name="Picture 10" descr="A close up of a blur&#10;&#10;Description automatically generated">
            <a:extLst>
              <a:ext uri="{FF2B5EF4-FFF2-40B4-BE49-F238E27FC236}">
                <a16:creationId xmlns:a16="http://schemas.microsoft.com/office/drawing/2014/main" id="{E35ED30A-8CAB-4D4E-AAF3-4095E97A1BC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6491099" y="0"/>
            <a:ext cx="2652901" cy="84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05754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+Tex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9C34D97-343B-CF42-86FF-E8C1B3917454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63949E-58C2-D147-ADE4-78FC9A69891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49878" y="0"/>
            <a:ext cx="3984625" cy="5143498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17" name="Slide Number Placeholder 1">
            <a:extLst>
              <a:ext uri="{FF2B5EF4-FFF2-40B4-BE49-F238E27FC236}">
                <a16:creationId xmlns:a16="http://schemas.microsoft.com/office/drawing/2014/main" id="{3DDB9FAF-6BE8-4241-AA81-4B615F58DF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11988995-A371-2947-A427-3D27C9B69BE6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4505353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A4F862A5-D6A5-054E-B3E8-72915CE8B07C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44525" y="2318044"/>
            <a:ext cx="3379305" cy="2138435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</a:t>
            </a:r>
            <a:endParaRPr lang="en-US" dirty="0"/>
          </a:p>
        </p:txBody>
      </p: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82CF064E-6C19-4A4A-BE39-A71E94F65480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644525" y="1281906"/>
            <a:ext cx="3379305" cy="28043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rgbClr val="FCBF00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AA75C08C-7B0D-C54E-AC4A-7883523527FC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644525" y="1676467"/>
            <a:ext cx="3379305" cy="601866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b="1" spc="50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</a:t>
            </a:r>
            <a:endParaRPr lang="en-US" dirty="0"/>
          </a:p>
        </p:txBody>
      </p:sp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38D0E75B-EC6B-BA4B-88EE-326E3A13D4B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289" t="40390" r="67381" b="39057"/>
          <a:stretch/>
        </p:blipFill>
        <p:spPr>
          <a:xfrm>
            <a:off x="2897201" y="-1"/>
            <a:ext cx="2252677" cy="843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78596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+Text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9C34D97-343B-CF42-86FF-E8C1B3917454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63949E-58C2-D147-ADE4-78FC9A69891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49878" y="0"/>
            <a:ext cx="3984625" cy="5143498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17" name="Slide Number Placeholder 1">
            <a:extLst>
              <a:ext uri="{FF2B5EF4-FFF2-40B4-BE49-F238E27FC236}">
                <a16:creationId xmlns:a16="http://schemas.microsoft.com/office/drawing/2014/main" id="{3DDB9FAF-6BE8-4241-AA81-4B615F58DF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11988995-A371-2947-A427-3D27C9B69BE6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4505353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A4F862A5-D6A5-054E-B3E8-72915CE8B07C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44525" y="2318044"/>
            <a:ext cx="3379305" cy="2138435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</a:t>
            </a:r>
            <a:endParaRPr lang="en-US" dirty="0"/>
          </a:p>
        </p:txBody>
      </p: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82CF064E-6C19-4A4A-BE39-A71E94F65480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644525" y="1281906"/>
            <a:ext cx="3379305" cy="28043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accent2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AA75C08C-7B0D-C54E-AC4A-7883523527FC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644525" y="1676467"/>
            <a:ext cx="3379305" cy="601866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b="1" spc="50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</a:t>
            </a:r>
            <a:endParaRPr lang="en-US" dirty="0"/>
          </a:p>
        </p:txBody>
      </p:sp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EFCECD03-CFA9-444F-93BD-EF42E09D92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289" t="40390" r="67381" b="39057"/>
          <a:stretch/>
        </p:blipFill>
        <p:spPr>
          <a:xfrm>
            <a:off x="2897201" y="-1"/>
            <a:ext cx="2252677" cy="843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73409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+Text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9C34D97-343B-CF42-86FF-E8C1B3917454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63949E-58C2-D147-ADE4-78FC9A69891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49878" y="0"/>
            <a:ext cx="3984625" cy="5143498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17" name="Slide Number Placeholder 1">
            <a:extLst>
              <a:ext uri="{FF2B5EF4-FFF2-40B4-BE49-F238E27FC236}">
                <a16:creationId xmlns:a16="http://schemas.microsoft.com/office/drawing/2014/main" id="{3DDB9FAF-6BE8-4241-AA81-4B615F58DF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11988995-A371-2947-A427-3D27C9B69BE6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4505353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A4F862A5-D6A5-054E-B3E8-72915CE8B07C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44525" y="2318044"/>
            <a:ext cx="3379305" cy="2138435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</a:t>
            </a:r>
            <a:endParaRPr lang="en-US" dirty="0"/>
          </a:p>
        </p:txBody>
      </p: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82CF064E-6C19-4A4A-BE39-A71E94F65480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644525" y="1281906"/>
            <a:ext cx="3379305" cy="28043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accent4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AA75C08C-7B0D-C54E-AC4A-7883523527FC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644525" y="1676467"/>
            <a:ext cx="3379305" cy="601866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b="1" spc="50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</a:t>
            </a:r>
            <a:endParaRPr lang="en-US" dirty="0"/>
          </a:p>
        </p:txBody>
      </p:sp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CC2ACBD8-10AB-0344-953A-0E0C5466D19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289" t="40390" r="67381" b="39057"/>
          <a:stretch/>
        </p:blipFill>
        <p:spPr>
          <a:xfrm>
            <a:off x="2897201" y="-1"/>
            <a:ext cx="2252677" cy="843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73091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+Text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9C34D97-343B-CF42-86FF-E8C1B3917454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6B1A429-5A5F-5945-B758-BF5EEC6835EF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644525" y="1267690"/>
            <a:ext cx="4134679" cy="3224795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 sz="20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63949E-58C2-D147-ADE4-78FC9A69891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49878" y="0"/>
            <a:ext cx="3984625" cy="5143498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17" name="Slide Number Placeholder 1">
            <a:extLst>
              <a:ext uri="{FF2B5EF4-FFF2-40B4-BE49-F238E27FC236}">
                <a16:creationId xmlns:a16="http://schemas.microsoft.com/office/drawing/2014/main" id="{3DDB9FAF-6BE8-4241-AA81-4B615F58DF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11988995-A371-2947-A427-3D27C9B69BE6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4505353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05BEC2FC-053B-614A-AFC7-81E45506BA7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289" t="40390" r="67381" b="39057"/>
          <a:stretch/>
        </p:blipFill>
        <p:spPr>
          <a:xfrm>
            <a:off x="2897201" y="-1"/>
            <a:ext cx="2252677" cy="843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86557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+Text_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9C34D97-343B-CF42-86FF-E8C1B3917454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6B1A429-5A5F-5945-B758-BF5EEC6835EF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644525" y="1267690"/>
            <a:ext cx="4134679" cy="3224795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3"/>
              </a:buClr>
              <a:buSzTx/>
              <a:buFont typeface="Arial" panose="020B0604020202020204" pitchFamily="34" charset="0"/>
              <a:buChar char="•"/>
              <a:tabLst/>
              <a:defRPr sz="20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63949E-58C2-D147-ADE4-78FC9A69891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49878" y="0"/>
            <a:ext cx="3984625" cy="5143498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17" name="Slide Number Placeholder 1">
            <a:extLst>
              <a:ext uri="{FF2B5EF4-FFF2-40B4-BE49-F238E27FC236}">
                <a16:creationId xmlns:a16="http://schemas.microsoft.com/office/drawing/2014/main" id="{3DDB9FAF-6BE8-4241-AA81-4B615F58DF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11988995-A371-2947-A427-3D27C9B69BE6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4505353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8E124703-1E07-B246-8FFD-2262FA92FB9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289" t="40390" r="67381" b="39057"/>
          <a:stretch/>
        </p:blipFill>
        <p:spPr>
          <a:xfrm>
            <a:off x="2897201" y="-1"/>
            <a:ext cx="2252677" cy="843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7121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A34356E4-3190-6E45-92DE-FF773DB76420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2311421" y="472243"/>
            <a:ext cx="5750910" cy="949790"/>
          </a:xfrm>
          <a:prstGeom prst="rect">
            <a:avLst/>
          </a:prstGeom>
        </p:spPr>
        <p:txBody>
          <a:bodyPr anchor="t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1" spc="10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Long Section Title</a:t>
            </a:r>
            <a:br>
              <a:rPr lang="en-US" dirty="0"/>
            </a:br>
            <a:r>
              <a:rPr lang="en-US" dirty="0"/>
              <a:t>Comes Here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AE73776E-7639-BD43-B8D8-62E36F3CA4D7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2311420" y="1545302"/>
            <a:ext cx="5750901" cy="32810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 b="1" spc="100" baseline="0">
                <a:solidFill>
                  <a:schemeClr val="accent4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LONG SUBTITLE HERE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082F3579-C709-3F44-8E0F-727C293328D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2319454"/>
            <a:ext cx="9144000" cy="2824045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4CABA79-134D-AD4F-8CA2-41276AAD6EE9}"/>
              </a:ext>
            </a:extLst>
          </p:cNvPr>
          <p:cNvCxnSpPr/>
          <p:nvPr userDrawn="1"/>
        </p:nvCxnSpPr>
        <p:spPr>
          <a:xfrm>
            <a:off x="1906859" y="501807"/>
            <a:ext cx="0" cy="1360449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82929280-1CD2-4645-A207-2A72F07CC430}"/>
              </a:ext>
            </a:extLst>
          </p:cNvPr>
          <p:cNvSpPr>
            <a:spLocks noChangeAspect="1"/>
          </p:cNvSpPr>
          <p:nvPr userDrawn="1"/>
        </p:nvSpPr>
        <p:spPr>
          <a:xfrm>
            <a:off x="551430" y="673521"/>
            <a:ext cx="934739" cy="93473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 sz="2000"/>
          </a:p>
        </p:txBody>
      </p:sp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A2C41977-75CA-2741-A231-4FCA9DE025B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854" r="41690" b="54905"/>
          <a:stretch/>
        </p:blipFill>
        <p:spPr>
          <a:xfrm>
            <a:off x="5600110" y="0"/>
            <a:ext cx="3543890" cy="2319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69651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+Text_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9C34D97-343B-CF42-86FF-E8C1B3917454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6B1A429-5A5F-5945-B758-BF5EEC6835EF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644525" y="1267690"/>
            <a:ext cx="4134679" cy="3224795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rgbClr val="FCBF00"/>
              </a:buClr>
              <a:buSzTx/>
              <a:buFont typeface="Arial" panose="020B0604020202020204" pitchFamily="34" charset="0"/>
              <a:buChar char="•"/>
              <a:tabLst/>
              <a:defRPr sz="20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63949E-58C2-D147-ADE4-78FC9A69891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49878" y="0"/>
            <a:ext cx="3984625" cy="5143498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17" name="Slide Number Placeholder 1">
            <a:extLst>
              <a:ext uri="{FF2B5EF4-FFF2-40B4-BE49-F238E27FC236}">
                <a16:creationId xmlns:a16="http://schemas.microsoft.com/office/drawing/2014/main" id="{3DDB9FAF-6BE8-4241-AA81-4B615F58DF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11988995-A371-2947-A427-3D27C9B69BE6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4505353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93E93450-F43D-BC41-9294-9FE4F19A44F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289" t="40390" r="67381" b="39057"/>
          <a:stretch/>
        </p:blipFill>
        <p:spPr>
          <a:xfrm>
            <a:off x="2897201" y="-1"/>
            <a:ext cx="2252677" cy="843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3642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8EE2C993-BB4E-D14B-BBB5-530D3520EE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E30C44C-65C4-AF4D-90F3-F2B0DB67D4EF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13">
            <a:extLst>
              <a:ext uri="{FF2B5EF4-FFF2-40B4-BE49-F238E27FC236}">
                <a16:creationId xmlns:a16="http://schemas.microsoft.com/office/drawing/2014/main" id="{BBBD226B-761E-F942-A52F-1EFAEAAE2A8B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5803983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B7229BC6-11BC-3545-A108-130F7E9BA372}"/>
              </a:ext>
            </a:extLst>
          </p:cNvPr>
          <p:cNvSpPr txBox="1">
            <a:spLocks/>
          </p:cNvSpPr>
          <p:nvPr userDrawn="1"/>
        </p:nvSpPr>
        <p:spPr>
          <a:xfrm>
            <a:off x="6735233" y="269598"/>
            <a:ext cx="1768047" cy="34512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600" b="1" i="0" spc="15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12" name="Picture 11" descr="A close up of a blur&#10;&#10;Description automatically generated">
            <a:extLst>
              <a:ext uri="{FF2B5EF4-FFF2-40B4-BE49-F238E27FC236}">
                <a16:creationId xmlns:a16="http://schemas.microsoft.com/office/drawing/2014/main" id="{24D897A8-E5D5-3344-AA6F-C64283C286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6491099" y="0"/>
            <a:ext cx="2652901" cy="84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94462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023E43F2-CB1C-F243-8D57-19E1972A53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4314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A34356E4-3190-6E45-92DE-FF773DB76420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2311421" y="472243"/>
            <a:ext cx="5750910" cy="949790"/>
          </a:xfrm>
          <a:prstGeom prst="rect">
            <a:avLst/>
          </a:prstGeom>
        </p:spPr>
        <p:txBody>
          <a:bodyPr anchor="t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1" spc="10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Long Section Title</a:t>
            </a:r>
            <a:br>
              <a:rPr lang="en-US" dirty="0"/>
            </a:br>
            <a:r>
              <a:rPr lang="en-US" dirty="0"/>
              <a:t>Comes Here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AE73776E-7639-BD43-B8D8-62E36F3CA4D7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2311420" y="1545302"/>
            <a:ext cx="5750901" cy="32810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 b="1" spc="100" baseline="0">
                <a:solidFill>
                  <a:schemeClr val="accent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LONG SUBTITLE HERE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082F3579-C709-3F44-8E0F-727C293328D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2319454"/>
            <a:ext cx="9144000" cy="2824045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4CABA79-134D-AD4F-8CA2-41276AAD6EE9}"/>
              </a:ext>
            </a:extLst>
          </p:cNvPr>
          <p:cNvCxnSpPr/>
          <p:nvPr userDrawn="1"/>
        </p:nvCxnSpPr>
        <p:spPr>
          <a:xfrm>
            <a:off x="1906859" y="501807"/>
            <a:ext cx="0" cy="1360449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82929280-1CD2-4645-A207-2A72F07CC430}"/>
              </a:ext>
            </a:extLst>
          </p:cNvPr>
          <p:cNvSpPr>
            <a:spLocks noChangeAspect="1"/>
          </p:cNvSpPr>
          <p:nvPr userDrawn="1"/>
        </p:nvSpPr>
        <p:spPr>
          <a:xfrm>
            <a:off x="551430" y="673521"/>
            <a:ext cx="934739" cy="93473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 sz="2000"/>
          </a:p>
        </p:txBody>
      </p:sp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D040BB8B-7F3B-2F49-A577-E63875F1BB6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854" r="41690" b="54905"/>
          <a:stretch/>
        </p:blipFill>
        <p:spPr>
          <a:xfrm>
            <a:off x="5600110" y="0"/>
            <a:ext cx="3543890" cy="2319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5828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A34356E4-3190-6E45-92DE-FF773DB76420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2311421" y="472243"/>
            <a:ext cx="5750910" cy="949790"/>
          </a:xfrm>
          <a:prstGeom prst="rect">
            <a:avLst/>
          </a:prstGeom>
        </p:spPr>
        <p:txBody>
          <a:bodyPr anchor="t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1" spc="10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Long Section Title</a:t>
            </a:r>
            <a:br>
              <a:rPr lang="en-US" dirty="0"/>
            </a:br>
            <a:r>
              <a:rPr lang="en-US" dirty="0"/>
              <a:t>Comes Here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AE73776E-7639-BD43-B8D8-62E36F3CA4D7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2311420" y="1545302"/>
            <a:ext cx="5750901" cy="32810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 b="1" spc="100" baseline="0">
                <a:solidFill>
                  <a:schemeClr val="accent3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LONG SUBTITLE HERE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082F3579-C709-3F44-8E0F-727C293328D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2319454"/>
            <a:ext cx="9144000" cy="2824045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4CABA79-134D-AD4F-8CA2-41276AAD6EE9}"/>
              </a:ext>
            </a:extLst>
          </p:cNvPr>
          <p:cNvCxnSpPr/>
          <p:nvPr userDrawn="1"/>
        </p:nvCxnSpPr>
        <p:spPr>
          <a:xfrm>
            <a:off x="1906859" y="501807"/>
            <a:ext cx="0" cy="1360449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82929280-1CD2-4645-A207-2A72F07CC430}"/>
              </a:ext>
            </a:extLst>
          </p:cNvPr>
          <p:cNvSpPr>
            <a:spLocks noChangeAspect="1"/>
          </p:cNvSpPr>
          <p:nvPr userDrawn="1"/>
        </p:nvSpPr>
        <p:spPr>
          <a:xfrm>
            <a:off x="551430" y="673521"/>
            <a:ext cx="934739" cy="93473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 sz="2000"/>
          </a:p>
        </p:txBody>
      </p:sp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4D9F7175-C738-1444-9A14-3AEFC87648F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854" r="41690" b="54905"/>
          <a:stretch/>
        </p:blipFill>
        <p:spPr>
          <a:xfrm>
            <a:off x="5600110" y="0"/>
            <a:ext cx="3543890" cy="2319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1350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affolding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85ECC471-2A51-7547-8473-2D2014795CEA}"/>
              </a:ext>
            </a:extLst>
          </p:cNvPr>
          <p:cNvCxnSpPr>
            <a:cxnSpLocks/>
          </p:cNvCxnSpPr>
          <p:nvPr userDrawn="1"/>
        </p:nvCxnSpPr>
        <p:spPr>
          <a:xfrm>
            <a:off x="985345" y="1380297"/>
            <a:ext cx="0" cy="2849364"/>
          </a:xfrm>
          <a:prstGeom prst="line">
            <a:avLst/>
          </a:prstGeom>
          <a:ln w="1905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Oval 51">
            <a:extLst>
              <a:ext uri="{FF2B5EF4-FFF2-40B4-BE49-F238E27FC236}">
                <a16:creationId xmlns:a16="http://schemas.microsoft.com/office/drawing/2014/main" id="{B7E554B5-9D07-6C4C-B476-CC6316251E7F}"/>
              </a:ext>
            </a:extLst>
          </p:cNvPr>
          <p:cNvSpPr>
            <a:spLocks noChangeAspect="1"/>
          </p:cNvSpPr>
          <p:nvPr userDrawn="1"/>
        </p:nvSpPr>
        <p:spPr>
          <a:xfrm>
            <a:off x="721527" y="3819453"/>
            <a:ext cx="527636" cy="52763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30ACCEBD-84E4-F649-A7CE-D6D90853007F}"/>
              </a:ext>
            </a:extLst>
          </p:cNvPr>
          <p:cNvSpPr>
            <a:spLocks noChangeAspect="1"/>
          </p:cNvSpPr>
          <p:nvPr userDrawn="1"/>
        </p:nvSpPr>
        <p:spPr>
          <a:xfrm>
            <a:off x="721527" y="2095756"/>
            <a:ext cx="527636" cy="52763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92C48736-2BC0-6940-B13C-2ECDF6D5FC5D}"/>
              </a:ext>
            </a:extLst>
          </p:cNvPr>
          <p:cNvSpPr>
            <a:spLocks noChangeAspect="1"/>
          </p:cNvSpPr>
          <p:nvPr userDrawn="1"/>
        </p:nvSpPr>
        <p:spPr>
          <a:xfrm>
            <a:off x="721527" y="2957605"/>
            <a:ext cx="527636" cy="52763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3282EA5-2EFC-7B4A-A36D-C4083B906F5C}"/>
              </a:ext>
            </a:extLst>
          </p:cNvPr>
          <p:cNvSpPr>
            <a:spLocks noChangeAspect="1"/>
          </p:cNvSpPr>
          <p:nvPr userDrawn="1"/>
        </p:nvSpPr>
        <p:spPr>
          <a:xfrm>
            <a:off x="721527" y="1233907"/>
            <a:ext cx="527636" cy="52763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9C34D97-343B-CF42-86FF-E8C1B3917454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FB6021FF-72A3-1E41-98AF-D78181966657}"/>
              </a:ext>
            </a:extLst>
          </p:cNvPr>
          <p:cNvSpPr>
            <a:spLocks noChangeAspect="1"/>
          </p:cNvSpPr>
          <p:nvPr userDrawn="1"/>
        </p:nvSpPr>
        <p:spPr>
          <a:xfrm>
            <a:off x="751988" y="1300250"/>
            <a:ext cx="466714" cy="40011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sz="2000" b="1" spc="2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1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F9B5867-FE0B-9E41-9D1D-2CEFA0FC6F63}"/>
              </a:ext>
            </a:extLst>
          </p:cNvPr>
          <p:cNvSpPr>
            <a:spLocks noChangeAspect="1"/>
          </p:cNvSpPr>
          <p:nvPr userDrawn="1"/>
        </p:nvSpPr>
        <p:spPr>
          <a:xfrm>
            <a:off x="774360" y="2151136"/>
            <a:ext cx="421971" cy="40011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sz="2000" b="1" spc="2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2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76442BF-9DAE-3B40-A8AA-1275B68935E6}"/>
              </a:ext>
            </a:extLst>
          </p:cNvPr>
          <p:cNvSpPr>
            <a:spLocks noChangeAspect="1"/>
          </p:cNvSpPr>
          <p:nvPr userDrawn="1"/>
        </p:nvSpPr>
        <p:spPr>
          <a:xfrm>
            <a:off x="774360" y="3020574"/>
            <a:ext cx="421971" cy="40011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sz="2000" b="1" spc="2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3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B199F38-25EF-CD4B-BB9F-815101B1CEB6}"/>
              </a:ext>
            </a:extLst>
          </p:cNvPr>
          <p:cNvSpPr>
            <a:spLocks noChangeAspect="1"/>
          </p:cNvSpPr>
          <p:nvPr userDrawn="1"/>
        </p:nvSpPr>
        <p:spPr>
          <a:xfrm>
            <a:off x="755550" y="3879851"/>
            <a:ext cx="459590" cy="40011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sz="2000" b="1" spc="2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4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39" name="Text Placeholder 13">
            <a:extLst>
              <a:ext uri="{FF2B5EF4-FFF2-40B4-BE49-F238E27FC236}">
                <a16:creationId xmlns:a16="http://schemas.microsoft.com/office/drawing/2014/main" id="{52A101EE-478B-174D-909D-53FB50335D57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5803983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Scaffolding Slide</a:t>
            </a:r>
          </a:p>
        </p:txBody>
      </p:sp>
      <p:sp>
        <p:nvSpPr>
          <p:cNvPr id="34" name="Text Placeholder 13">
            <a:extLst>
              <a:ext uri="{FF2B5EF4-FFF2-40B4-BE49-F238E27FC236}">
                <a16:creationId xmlns:a16="http://schemas.microsoft.com/office/drawing/2014/main" id="{4613BBC6-7E9F-8248-85D1-C79FAC8530B9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1587083" y="1357506"/>
            <a:ext cx="4788427" cy="280439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000" b="0" spc="10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Section One</a:t>
            </a:r>
            <a:endParaRPr lang="en-US" dirty="0"/>
          </a:p>
        </p:txBody>
      </p:sp>
      <p:sp>
        <p:nvSpPr>
          <p:cNvPr id="40" name="Text Placeholder 13">
            <a:extLst>
              <a:ext uri="{FF2B5EF4-FFF2-40B4-BE49-F238E27FC236}">
                <a16:creationId xmlns:a16="http://schemas.microsoft.com/office/drawing/2014/main" id="{6E8AE2CC-7BE6-7D40-805A-1DECB577D42D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1587083" y="2219355"/>
            <a:ext cx="4788427" cy="280439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000" b="0" spc="10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Section Two</a:t>
            </a:r>
            <a:endParaRPr lang="en-US" dirty="0"/>
          </a:p>
        </p:txBody>
      </p:sp>
      <p:sp>
        <p:nvSpPr>
          <p:cNvPr id="41" name="Text Placeholder 13">
            <a:extLst>
              <a:ext uri="{FF2B5EF4-FFF2-40B4-BE49-F238E27FC236}">
                <a16:creationId xmlns:a16="http://schemas.microsoft.com/office/drawing/2014/main" id="{300E8204-C395-8C4E-AA8E-DE72D6082437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1587083" y="3081204"/>
            <a:ext cx="4788427" cy="280439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000" b="0" spc="10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Section Three</a:t>
            </a:r>
            <a:endParaRPr lang="en-US" dirty="0"/>
          </a:p>
        </p:txBody>
      </p:sp>
      <p:sp>
        <p:nvSpPr>
          <p:cNvPr id="42" name="Text Placeholder 13">
            <a:extLst>
              <a:ext uri="{FF2B5EF4-FFF2-40B4-BE49-F238E27FC236}">
                <a16:creationId xmlns:a16="http://schemas.microsoft.com/office/drawing/2014/main" id="{11705AEA-F819-4D4C-B464-0D1D21FA1006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1587083" y="3943052"/>
            <a:ext cx="4788427" cy="280439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000" b="0" spc="10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Section Four</a:t>
            </a:r>
            <a:endParaRPr lang="en-US" dirty="0"/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15B6A516-AC7A-AC46-AF15-A995C791EA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9" name="Subtitle 2">
            <a:extLst>
              <a:ext uri="{FF2B5EF4-FFF2-40B4-BE49-F238E27FC236}">
                <a16:creationId xmlns:a16="http://schemas.microsoft.com/office/drawing/2014/main" id="{997A79DD-79F8-7941-B0FB-EF72C69078F9}"/>
              </a:ext>
            </a:extLst>
          </p:cNvPr>
          <p:cNvSpPr txBox="1">
            <a:spLocks/>
          </p:cNvSpPr>
          <p:nvPr userDrawn="1"/>
        </p:nvSpPr>
        <p:spPr>
          <a:xfrm>
            <a:off x="6735233" y="269598"/>
            <a:ext cx="1768047" cy="3451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600" b="1" i="0" spc="15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2D305D53-8F6C-BE46-B448-4487F57E9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535" t="2037" r="27287" b="49204"/>
          <a:stretch/>
        </p:blipFill>
        <p:spPr>
          <a:xfrm>
            <a:off x="5398736" y="2721439"/>
            <a:ext cx="3745264" cy="2422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472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_Slid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008438AC-B091-A542-9FF2-786065F008B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3747189" y="1344299"/>
            <a:ext cx="4897625" cy="32810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accent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GOES HERE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CC371A4-3E6F-9D4A-AE67-38BF6616226E}"/>
              </a:ext>
            </a:extLst>
          </p:cNvPr>
          <p:cNvCxnSpPr>
            <a:cxnSpLocks/>
          </p:cNvCxnSpPr>
          <p:nvPr userDrawn="1"/>
        </p:nvCxnSpPr>
        <p:spPr>
          <a:xfrm flipV="1">
            <a:off x="3201218" y="1198606"/>
            <a:ext cx="0" cy="3068626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FC9F7928-69C3-4A41-BDD8-95EFAD99FEA2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44525" y="3521040"/>
            <a:ext cx="2365370" cy="328108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000" b="1" spc="3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24" name="Text Placeholder 13">
            <a:extLst>
              <a:ext uri="{FF2B5EF4-FFF2-40B4-BE49-F238E27FC236}">
                <a16:creationId xmlns:a16="http://schemas.microsoft.com/office/drawing/2014/main" id="{ED90F692-200D-BE44-8A6E-E2AE0F689139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648390" y="3947799"/>
            <a:ext cx="2361506" cy="328108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accent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EPAM SYSTEMS, TITLE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277CA3B-5AB8-0F47-BF6E-8132FB10FC1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30447" y="1381313"/>
            <a:ext cx="1828800" cy="1828800"/>
          </a:xfrm>
          <a:prstGeom prst="ellipse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C0B7EB5-9F2E-EC43-A83E-A125A601BEA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746500" y="1808047"/>
            <a:ext cx="4899025" cy="24923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60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sem. </a:t>
            </a:r>
            <a:r>
              <a:rPr lang="en-GB" dirty="0" err="1"/>
              <a:t>Nulla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 </a:t>
            </a:r>
            <a:r>
              <a:rPr lang="en-GB" dirty="0" err="1"/>
              <a:t>massa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 </a:t>
            </a:r>
            <a:r>
              <a:rPr lang="en-GB" dirty="0" err="1"/>
              <a:t>enim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23" name="Slide Number Placeholder 1">
            <a:extLst>
              <a:ext uri="{FF2B5EF4-FFF2-40B4-BE49-F238E27FC236}">
                <a16:creationId xmlns:a16="http://schemas.microsoft.com/office/drawing/2014/main" id="{D51B5217-60CD-8B4E-96B6-C3ED6CC506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92CDAC4-FDED-CA49-859C-303118BF838F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FD2E1301-26F3-D349-8296-FBF2AABBCFBB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5427091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F07E2186-FA40-3F47-A8C8-931EDF6F00A7}"/>
              </a:ext>
            </a:extLst>
          </p:cNvPr>
          <p:cNvSpPr txBox="1">
            <a:spLocks/>
          </p:cNvSpPr>
          <p:nvPr userDrawn="1"/>
        </p:nvSpPr>
        <p:spPr>
          <a:xfrm>
            <a:off x="6735233" y="269598"/>
            <a:ext cx="1768047" cy="34512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600" b="1" i="0" spc="15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3" name="Picture 2" descr="A close up of a blur&#10;&#10;Description automatically generated">
            <a:extLst>
              <a:ext uri="{FF2B5EF4-FFF2-40B4-BE49-F238E27FC236}">
                <a16:creationId xmlns:a16="http://schemas.microsoft.com/office/drawing/2014/main" id="{45B55F6A-11FC-354C-AE4E-0C1B35355A0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6491099" y="0"/>
            <a:ext cx="2652901" cy="84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1741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_Slid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008438AC-B091-A542-9FF2-786065F008B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3747189" y="1344299"/>
            <a:ext cx="4897625" cy="32810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rgbClr val="FCBF00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GOES HERE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CC371A4-3E6F-9D4A-AE67-38BF6616226E}"/>
              </a:ext>
            </a:extLst>
          </p:cNvPr>
          <p:cNvCxnSpPr>
            <a:cxnSpLocks/>
          </p:cNvCxnSpPr>
          <p:nvPr userDrawn="1"/>
        </p:nvCxnSpPr>
        <p:spPr>
          <a:xfrm flipV="1">
            <a:off x="3201218" y="1198606"/>
            <a:ext cx="0" cy="3068626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FC9F7928-69C3-4A41-BDD8-95EFAD99FEA2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44525" y="3521040"/>
            <a:ext cx="2365370" cy="328108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000" b="1" spc="3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24" name="Text Placeholder 13">
            <a:extLst>
              <a:ext uri="{FF2B5EF4-FFF2-40B4-BE49-F238E27FC236}">
                <a16:creationId xmlns:a16="http://schemas.microsoft.com/office/drawing/2014/main" id="{ED90F692-200D-BE44-8A6E-E2AE0F689139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648390" y="3947799"/>
            <a:ext cx="2361506" cy="328108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rgbClr val="FCBF00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EPAM SYSTEMS, TITLE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277CA3B-5AB8-0F47-BF6E-8132FB10FC1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30447" y="1381313"/>
            <a:ext cx="1828800" cy="1828800"/>
          </a:xfrm>
          <a:prstGeom prst="ellipse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C0B7EB5-9F2E-EC43-A83E-A125A601BEA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746500" y="1808047"/>
            <a:ext cx="4899025" cy="24923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60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sem. </a:t>
            </a:r>
            <a:r>
              <a:rPr lang="en-GB" dirty="0" err="1"/>
              <a:t>Nulla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 </a:t>
            </a:r>
            <a:r>
              <a:rPr lang="en-GB" dirty="0" err="1"/>
              <a:t>massa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 </a:t>
            </a:r>
            <a:r>
              <a:rPr lang="en-GB" dirty="0" err="1"/>
              <a:t>enim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23" name="Slide Number Placeholder 1">
            <a:extLst>
              <a:ext uri="{FF2B5EF4-FFF2-40B4-BE49-F238E27FC236}">
                <a16:creationId xmlns:a16="http://schemas.microsoft.com/office/drawing/2014/main" id="{D51B5217-60CD-8B4E-96B6-C3ED6CC506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92CDAC4-FDED-CA49-859C-303118BF838F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FD2E1301-26F3-D349-8296-FBF2AABBCFBB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5427091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25" name="Subtitle 2">
            <a:extLst>
              <a:ext uri="{FF2B5EF4-FFF2-40B4-BE49-F238E27FC236}">
                <a16:creationId xmlns:a16="http://schemas.microsoft.com/office/drawing/2014/main" id="{73B79738-B12C-EA49-953E-EC3C07B5EF9F}"/>
              </a:ext>
            </a:extLst>
          </p:cNvPr>
          <p:cNvSpPr txBox="1">
            <a:spLocks/>
          </p:cNvSpPr>
          <p:nvPr userDrawn="1"/>
        </p:nvSpPr>
        <p:spPr>
          <a:xfrm>
            <a:off x="6735233" y="269598"/>
            <a:ext cx="1768047" cy="34512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600" b="1" i="0" spc="15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26" name="Picture 25" descr="A close up of a blur&#10;&#10;Description automatically generated">
            <a:extLst>
              <a:ext uri="{FF2B5EF4-FFF2-40B4-BE49-F238E27FC236}">
                <a16:creationId xmlns:a16="http://schemas.microsoft.com/office/drawing/2014/main" id="{4E8012AA-983B-1B4B-B1D5-07F6D6DBF98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6491099" y="0"/>
            <a:ext cx="2652901" cy="84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5325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20.xml"/><Relationship Id="rId26" Type="http://schemas.openxmlformats.org/officeDocument/2006/relationships/slideLayout" Target="../slideLayouts/slideLayout28.xml"/><Relationship Id="rId39" Type="http://schemas.openxmlformats.org/officeDocument/2006/relationships/slideLayout" Target="../slideLayouts/slideLayout41.xml"/><Relationship Id="rId21" Type="http://schemas.openxmlformats.org/officeDocument/2006/relationships/slideLayout" Target="../slideLayouts/slideLayout23.xml"/><Relationship Id="rId34" Type="http://schemas.openxmlformats.org/officeDocument/2006/relationships/slideLayout" Target="../slideLayouts/slideLayout36.xml"/><Relationship Id="rId42" Type="http://schemas.openxmlformats.org/officeDocument/2006/relationships/image" Target="../media/image4.emf"/><Relationship Id="rId7" Type="http://schemas.openxmlformats.org/officeDocument/2006/relationships/slideLayout" Target="../slideLayouts/slideLayout9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22.xml"/><Relationship Id="rId29" Type="http://schemas.openxmlformats.org/officeDocument/2006/relationships/slideLayout" Target="../slideLayouts/slideLayout31.xml"/><Relationship Id="rId41" Type="http://schemas.openxmlformats.org/officeDocument/2006/relationships/theme" Target="../theme/theme3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24" Type="http://schemas.openxmlformats.org/officeDocument/2006/relationships/slideLayout" Target="../slideLayouts/slideLayout26.xml"/><Relationship Id="rId32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9.xml"/><Relationship Id="rId40" Type="http://schemas.openxmlformats.org/officeDocument/2006/relationships/slideLayout" Target="../slideLayouts/slideLayout42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23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30.xml"/><Relationship Id="rId36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12.xml"/><Relationship Id="rId19" Type="http://schemas.openxmlformats.org/officeDocument/2006/relationships/slideLayout" Target="../slideLayouts/slideLayout21.xml"/><Relationship Id="rId31" Type="http://schemas.openxmlformats.org/officeDocument/2006/relationships/slideLayout" Target="../slideLayouts/slideLayout33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Relationship Id="rId22" Type="http://schemas.openxmlformats.org/officeDocument/2006/relationships/slideLayout" Target="../slideLayouts/slideLayout24.xml"/><Relationship Id="rId27" Type="http://schemas.openxmlformats.org/officeDocument/2006/relationships/slideLayout" Target="../slideLayouts/slideLayout29.xml"/><Relationship Id="rId30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7.xml"/><Relationship Id="rId8" Type="http://schemas.openxmlformats.org/officeDocument/2006/relationships/slideLayout" Target="../slideLayouts/slideLayout10.xml"/><Relationship Id="rId3" Type="http://schemas.openxmlformats.org/officeDocument/2006/relationships/slideLayout" Target="../slideLayouts/slideLayout5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5" Type="http://schemas.openxmlformats.org/officeDocument/2006/relationships/slideLayout" Target="../slideLayouts/slideLayout27.xml"/><Relationship Id="rId33" Type="http://schemas.openxmlformats.org/officeDocument/2006/relationships/slideLayout" Target="../slideLayouts/slideLayout35.xml"/><Relationship Id="rId38" Type="http://schemas.openxmlformats.org/officeDocument/2006/relationships/slideLayout" Target="../slideLayouts/slideLayout4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5861443-4676-4A4B-BCD5-4209EEE2084C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0B949A-2D77-F242-AB74-AD28ED71C2C2}"/>
              </a:ext>
            </a:extLst>
          </p:cNvPr>
          <p:cNvSpPr txBox="1"/>
          <p:nvPr userDrawn="1"/>
        </p:nvSpPr>
        <p:spPr>
          <a:xfrm>
            <a:off x="367645" y="4543720"/>
            <a:ext cx="61368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b="1" spc="200" baseline="0" dirty="0">
                <a:solidFill>
                  <a:schemeClr val="bg1"/>
                </a:solidFill>
              </a:rPr>
              <a:t>VIRTUALCONFERENCE // NOVEMBER2020 // PRESENTED BY EPAM</a:t>
            </a:r>
            <a:endParaRPr lang="en-HU" sz="1000" b="1" spc="200" baseline="0" dirty="0">
              <a:solidFill>
                <a:schemeClr val="bg1"/>
              </a:solidFill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F70B37E-DD8F-F249-AB20-6C06129A64AB}"/>
              </a:ext>
            </a:extLst>
          </p:cNvPr>
          <p:cNvCxnSpPr/>
          <p:nvPr userDrawn="1"/>
        </p:nvCxnSpPr>
        <p:spPr>
          <a:xfrm>
            <a:off x="405352" y="4374037"/>
            <a:ext cx="1932494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0192D84D-4211-3747-8F43-70D9C214E77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644" y="613982"/>
            <a:ext cx="3436259" cy="2947379"/>
          </a:xfrm>
          <a:prstGeom prst="rect">
            <a:avLst/>
          </a:prstGeom>
        </p:spPr>
      </p:pic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01B79965-48FC-8048-A01F-8B412F43B3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82"/>
          <a:stretch/>
        </p:blipFill>
        <p:spPr>
          <a:xfrm>
            <a:off x="4645201" y="0"/>
            <a:ext cx="44988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2301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4800" kern="1200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sz="1600" b="1" kern="1200" baseline="0">
          <a:solidFill>
            <a:schemeClr val="bg1"/>
          </a:solidFill>
          <a:latin typeface="+mn-lt"/>
          <a:ea typeface="+mn-ea"/>
          <a:cs typeface="+mn-cs"/>
        </a:defRPr>
      </a:lvl1pPr>
      <a:lvl2pPr marL="342900" indent="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indent="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36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5861443-4676-4A4B-BCD5-4209EEE2084C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0B949A-2D77-F242-AB74-AD28ED71C2C2}"/>
              </a:ext>
            </a:extLst>
          </p:cNvPr>
          <p:cNvSpPr txBox="1"/>
          <p:nvPr userDrawn="1"/>
        </p:nvSpPr>
        <p:spPr>
          <a:xfrm>
            <a:off x="367645" y="4543720"/>
            <a:ext cx="61368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b="1" spc="200" baseline="0" dirty="0">
                <a:solidFill>
                  <a:schemeClr val="bg1"/>
                </a:solidFill>
              </a:rPr>
              <a:t>VIRTUALCONFERENCE // NOVEMBER2020 // PRESENTED BY EPAM</a:t>
            </a:r>
            <a:endParaRPr lang="en-HU" sz="1000" b="1" spc="200" baseline="0" dirty="0">
              <a:solidFill>
                <a:schemeClr val="bg1"/>
              </a:solidFill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F70B37E-DD8F-F249-AB20-6C06129A64AB}"/>
              </a:ext>
            </a:extLst>
          </p:cNvPr>
          <p:cNvCxnSpPr/>
          <p:nvPr userDrawn="1"/>
        </p:nvCxnSpPr>
        <p:spPr>
          <a:xfrm>
            <a:off x="405352" y="4374037"/>
            <a:ext cx="1932494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114EA397-D291-AF42-B0E3-B4CBDE7EFB2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82"/>
          <a:stretch/>
        </p:blipFill>
        <p:spPr>
          <a:xfrm>
            <a:off x="4645201" y="0"/>
            <a:ext cx="44988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3006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4800" kern="1200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sz="1600" b="1" kern="1200" baseline="0">
          <a:solidFill>
            <a:schemeClr val="bg1"/>
          </a:solidFill>
          <a:latin typeface="+mn-lt"/>
          <a:ea typeface="+mn-ea"/>
          <a:cs typeface="+mn-cs"/>
        </a:defRPr>
      </a:lvl1pPr>
      <a:lvl2pPr marL="342900" indent="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indent="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360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B2F9A48-0400-5C4B-B6C9-422E5E6BF707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364" y="4911973"/>
            <a:ext cx="470910" cy="166976"/>
          </a:xfrm>
          <a:prstGeom prst="rect">
            <a:avLst/>
          </a:prstGeom>
        </p:spPr>
      </p:pic>
      <p:sp>
        <p:nvSpPr>
          <p:cNvPr id="9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49F480F-22BC-B74D-B2D5-804C8A68D8A8}"/>
              </a:ext>
            </a:extLst>
          </p:cNvPr>
          <p:cNvCxnSpPr/>
          <p:nvPr userDrawn="1"/>
        </p:nvCxnSpPr>
        <p:spPr>
          <a:xfrm>
            <a:off x="242316" y="4800600"/>
            <a:ext cx="865936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73529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46" r:id="rId2"/>
    <p:sldLayoutId id="2147483747" r:id="rId3"/>
    <p:sldLayoutId id="2147483748" r:id="rId4"/>
    <p:sldLayoutId id="2147483715" r:id="rId5"/>
    <p:sldLayoutId id="2147483703" r:id="rId6"/>
    <p:sldLayoutId id="2147483737" r:id="rId7"/>
    <p:sldLayoutId id="2147483738" r:id="rId8"/>
    <p:sldLayoutId id="2147483680" r:id="rId9"/>
    <p:sldLayoutId id="2147483742" r:id="rId10"/>
    <p:sldLayoutId id="2147483743" r:id="rId11"/>
    <p:sldLayoutId id="2147483726" r:id="rId12"/>
    <p:sldLayoutId id="2147483716" r:id="rId13"/>
    <p:sldLayoutId id="2147483732" r:id="rId14"/>
    <p:sldLayoutId id="2147483731" r:id="rId15"/>
    <p:sldLayoutId id="2147483719" r:id="rId16"/>
    <p:sldLayoutId id="2147483733" r:id="rId17"/>
    <p:sldLayoutId id="2147483734" r:id="rId18"/>
    <p:sldLayoutId id="2147483720" r:id="rId19"/>
    <p:sldLayoutId id="2147483735" r:id="rId20"/>
    <p:sldLayoutId id="2147483736" r:id="rId21"/>
    <p:sldLayoutId id="2147483721" r:id="rId22"/>
    <p:sldLayoutId id="2147483741" r:id="rId23"/>
    <p:sldLayoutId id="2147483718" r:id="rId24"/>
    <p:sldLayoutId id="2147483722" r:id="rId25"/>
    <p:sldLayoutId id="2147483723" r:id="rId26"/>
    <p:sldLayoutId id="2147483691" r:id="rId27"/>
    <p:sldLayoutId id="2147483724" r:id="rId28"/>
    <p:sldLayoutId id="2147483725" r:id="rId29"/>
    <p:sldLayoutId id="2147483707" r:id="rId30"/>
    <p:sldLayoutId id="2147483708" r:id="rId31"/>
    <p:sldLayoutId id="2147483699" r:id="rId32"/>
    <p:sldLayoutId id="2147483728" r:id="rId33"/>
    <p:sldLayoutId id="2147483739" r:id="rId34"/>
    <p:sldLayoutId id="2147483740" r:id="rId35"/>
    <p:sldLayoutId id="2147483729" r:id="rId36"/>
    <p:sldLayoutId id="2147483744" r:id="rId37"/>
    <p:sldLayoutId id="2147483745" r:id="rId38"/>
    <p:sldLayoutId id="2147483709" r:id="rId39"/>
    <p:sldLayoutId id="2147483690" r:id="rId40"/>
  </p:sldLayoutIdLs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000" kern="1200" cap="none" spc="1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914400" rtl="0" eaLnBrk="1" latinLnBrk="0" hangingPunct="1">
        <a:lnSpc>
          <a:spcPts val="1600"/>
        </a:lnSpc>
        <a:spcBef>
          <a:spcPts val="264"/>
        </a:spcBef>
        <a:spcAft>
          <a:spcPts val="300"/>
        </a:spcAft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1pPr>
      <a:lvl2pPr marL="628650" indent="-1714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2pPr>
      <a:lvl3pPr marL="1085850" indent="-1714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44" userDrawn="1">
          <p15:clr>
            <a:srgbClr val="F26B43"/>
          </p15:clr>
        </p15:guide>
        <p15:guide id="2" orient="horz" pos="338" userDrawn="1">
          <p15:clr>
            <a:srgbClr val="F26B43"/>
          </p15:clr>
        </p15:guide>
        <p15:guide id="3" orient="horz" pos="680" userDrawn="1">
          <p15:clr>
            <a:srgbClr val="F26B43"/>
          </p15:clr>
        </p15:guide>
        <p15:guide id="4" orient="horz" pos="2820" userDrawn="1">
          <p15:clr>
            <a:srgbClr val="F26B43"/>
          </p15:clr>
        </p15:guide>
        <p15:guide id="5" pos="226" userDrawn="1">
          <p15:clr>
            <a:srgbClr val="F26B43"/>
          </p15:clr>
        </p15:guide>
        <p15:guide id="6" pos="5535" userDrawn="1">
          <p15:clr>
            <a:srgbClr val="F26B43"/>
          </p15:clr>
        </p15:guide>
        <p15:guide id="7" orient="horz" pos="896" userDrawn="1">
          <p15:clr>
            <a:srgbClr val="F26B43"/>
          </p15:clr>
        </p15:guide>
        <p15:guide id="8" pos="2736" userDrawn="1">
          <p15:clr>
            <a:srgbClr val="F26B43"/>
          </p15:clr>
        </p15:guide>
        <p15:guide id="9" pos="3024" userDrawn="1">
          <p15:clr>
            <a:srgbClr val="F26B43"/>
          </p15:clr>
        </p15:guide>
        <p15:guide id="10" orient="horz" pos="3036" userDrawn="1">
          <p15:clr>
            <a:srgbClr val="F26B43"/>
          </p15:clr>
        </p15:guide>
        <p15:guide id="11" orient="horz" pos="3084" userDrawn="1">
          <p15:clr>
            <a:srgbClr val="F26B43"/>
          </p15:clr>
        </p15:guide>
        <p15:guide id="12" orient="horz" pos="31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4.xml"/><Relationship Id="rId13" Type="http://schemas.openxmlformats.org/officeDocument/2006/relationships/image" Target="../media/image25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12" Type="http://schemas.microsoft.com/office/2007/relationships/diagramDrawing" Target="../diagrams/drawing4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3.xml"/><Relationship Id="rId11" Type="http://schemas.openxmlformats.org/officeDocument/2006/relationships/diagramColors" Target="../diagrams/colors4.xml"/><Relationship Id="rId5" Type="http://schemas.openxmlformats.org/officeDocument/2006/relationships/diagramQuickStyle" Target="../diagrams/quickStyle3.xml"/><Relationship Id="rId10" Type="http://schemas.openxmlformats.org/officeDocument/2006/relationships/diagramQuickStyle" Target="../diagrams/quickStyle4.xml"/><Relationship Id="rId4" Type="http://schemas.openxmlformats.org/officeDocument/2006/relationships/diagramLayout" Target="../diagrams/layout3.xml"/><Relationship Id="rId9" Type="http://schemas.openxmlformats.org/officeDocument/2006/relationships/diagramLayout" Target="../diagrams/layout4.xml"/><Relationship Id="rId14" Type="http://schemas.openxmlformats.org/officeDocument/2006/relationships/image" Target="../media/image26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9.xml"/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12" Type="http://schemas.microsoft.com/office/2007/relationships/diagramDrawing" Target="../diagrams/drawing9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8.xml"/><Relationship Id="rId11" Type="http://schemas.openxmlformats.org/officeDocument/2006/relationships/diagramColors" Target="../diagrams/colors9.xml"/><Relationship Id="rId5" Type="http://schemas.openxmlformats.org/officeDocument/2006/relationships/diagramQuickStyle" Target="../diagrams/quickStyle8.xml"/><Relationship Id="rId10" Type="http://schemas.openxmlformats.org/officeDocument/2006/relationships/diagramQuickStyle" Target="../diagrams/quickStyle9.xml"/><Relationship Id="rId4" Type="http://schemas.openxmlformats.org/officeDocument/2006/relationships/diagramLayout" Target="../diagrams/layout8.xml"/><Relationship Id="rId9" Type="http://schemas.openxmlformats.org/officeDocument/2006/relationships/diagramLayout" Target="../diagrams/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7" Type="http://schemas.openxmlformats.org/officeDocument/2006/relationships/image" Target="../media/image28.png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18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7" Type="http://schemas.openxmlformats.org/officeDocument/2006/relationships/image" Target="../media/image29.png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18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3.xml"/><Relationship Id="rId7" Type="http://schemas.microsoft.com/office/2007/relationships/diagramDrawing" Target="../diagrams/drawing13.xm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13.xml"/><Relationship Id="rId5" Type="http://schemas.openxmlformats.org/officeDocument/2006/relationships/diagramQuickStyle" Target="../diagrams/quickStyle13.xml"/><Relationship Id="rId4" Type="http://schemas.openxmlformats.org/officeDocument/2006/relationships/diagramLayout" Target="../diagrams/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2.sv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4.xml"/><Relationship Id="rId7" Type="http://schemas.microsoft.com/office/2007/relationships/diagramDrawing" Target="../diagrams/drawing14.xm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14.xml"/><Relationship Id="rId5" Type="http://schemas.openxmlformats.org/officeDocument/2006/relationships/diagramQuickStyle" Target="../diagrams/quickStyle14.xml"/><Relationship Id="rId4" Type="http://schemas.openxmlformats.org/officeDocument/2006/relationships/diagramLayout" Target="../diagrams/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kugushev/" TargetMode="External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8.xml"/><Relationship Id="rId5" Type="http://schemas.openxmlformats.org/officeDocument/2006/relationships/hyperlink" Target="https://anchor.fm/dotnetmore" TargetMode="External"/><Relationship Id="rId4" Type="http://schemas.openxmlformats.org/officeDocument/2006/relationships/hyperlink" Target="https://github.com/kugushev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5.xml"/><Relationship Id="rId7" Type="http://schemas.microsoft.com/office/2007/relationships/diagramDrawing" Target="../diagrams/drawing15.xm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15.xml"/><Relationship Id="rId5" Type="http://schemas.openxmlformats.org/officeDocument/2006/relationships/diagramQuickStyle" Target="../diagrams/quickStyle15.xml"/><Relationship Id="rId4" Type="http://schemas.openxmlformats.org/officeDocument/2006/relationships/diagramLayout" Target="../diagrams/layout1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8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8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diagramData" Target="../diagrams/data16.xml"/><Relationship Id="rId7" Type="http://schemas.microsoft.com/office/2007/relationships/diagramDrawing" Target="../diagrams/drawing16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16.xml"/><Relationship Id="rId11" Type="http://schemas.openxmlformats.org/officeDocument/2006/relationships/image" Target="../media/image40.svg"/><Relationship Id="rId5" Type="http://schemas.openxmlformats.org/officeDocument/2006/relationships/diagramQuickStyle" Target="../diagrams/quickStyle16.xml"/><Relationship Id="rId10" Type="http://schemas.openxmlformats.org/officeDocument/2006/relationships/image" Target="../media/image39.png"/><Relationship Id="rId4" Type="http://schemas.openxmlformats.org/officeDocument/2006/relationships/diagramLayout" Target="../diagrams/layout16.xml"/><Relationship Id="rId9" Type="http://schemas.openxmlformats.org/officeDocument/2006/relationships/image" Target="../media/image38.sv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ugushev/triz4programmers" TargetMode="External"/><Relationship Id="rId2" Type="http://schemas.openxmlformats.org/officeDocument/2006/relationships/hyperlink" Target="https://triz-journal.com/" TargetMode="Externa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www.aitriz.org/articles/TRIZFeatures/323031312D30382D4D616E6E.pdf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4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2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737510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07F8AA-27FD-48DD-8627-CBD202BC99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A89486-9110-4F52-9536-EC04B84A03C1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/>
              <a:t>Contradiction: SSO via SAML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5E0C30EE-A671-4C2E-97B6-598426E2D0D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02489412"/>
              </p:ext>
            </p:extLst>
          </p:nvPr>
        </p:nvGraphicFramePr>
        <p:xfrm>
          <a:off x="1524000" y="53975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6531489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398068-20A7-465D-8180-6E398A38963A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/>
              <a:t>High Level Algorithm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A38DC0-1824-40F5-B8B4-6C1856A86A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0FCD52F-7617-405E-A012-E3D9CD7D5AA2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dirty="0"/>
              <a:t>Concrete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E9BDED2-4F8F-4BB5-BFF1-A3A027B7FA8C}"/>
              </a:ext>
            </a:extLst>
          </p:cNvPr>
          <p:cNvSpPr>
            <a:spLocks noGrp="1"/>
          </p:cNvSpPr>
          <p:nvPr>
            <p:ph type="body" idx="16"/>
          </p:nvPr>
        </p:nvSpPr>
        <p:spPr/>
        <p:txBody>
          <a:bodyPr/>
          <a:lstStyle/>
          <a:p>
            <a:r>
              <a:rPr lang="en-US" dirty="0"/>
              <a:t>Abstract</a:t>
            </a:r>
          </a:p>
        </p:txBody>
      </p:sp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FC169625-C5C8-4343-8D6C-6F870154DE2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98541744"/>
              </p:ext>
            </p:extLst>
          </p:nvPr>
        </p:nvGraphicFramePr>
        <p:xfrm>
          <a:off x="644525" y="1676468"/>
          <a:ext cx="3379305" cy="28388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9A182AA8-AE60-4A4D-9DC7-A7C0B4C0276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28488039"/>
              </p:ext>
            </p:extLst>
          </p:nvPr>
        </p:nvGraphicFramePr>
        <p:xfrm>
          <a:off x="4777613" y="1676468"/>
          <a:ext cx="3721862" cy="28388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13" name="Arrow: Right 12">
            <a:extLst>
              <a:ext uri="{FF2B5EF4-FFF2-40B4-BE49-F238E27FC236}">
                <a16:creationId xmlns:a16="http://schemas.microsoft.com/office/drawing/2014/main" id="{ED6CA595-AFF2-4740-9C1C-6E444818DDC0}"/>
              </a:ext>
            </a:extLst>
          </p:cNvPr>
          <p:cNvSpPr/>
          <p:nvPr/>
        </p:nvSpPr>
        <p:spPr>
          <a:xfrm>
            <a:off x="3478557" y="1854378"/>
            <a:ext cx="1899138" cy="328108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3886063B-839B-475B-921D-582F423808C2}"/>
              </a:ext>
            </a:extLst>
          </p:cNvPr>
          <p:cNvSpPr/>
          <p:nvPr/>
        </p:nvSpPr>
        <p:spPr>
          <a:xfrm rot="10800000">
            <a:off x="3478557" y="3969861"/>
            <a:ext cx="1899138" cy="328108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Graphic 16" descr="Building Brick Wall">
            <a:extLst>
              <a:ext uri="{FF2B5EF4-FFF2-40B4-BE49-F238E27FC236}">
                <a16:creationId xmlns:a16="http://schemas.microsoft.com/office/drawing/2014/main" id="{71AC4FB6-9B72-4D5E-A2D9-D88223277CF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876977" y="263871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3650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1A064B4-CBEF-47F6-925F-D9BDE7E8FFFD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/>
              <a:t>Tools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CC7CA0C-AD52-4647-B1B9-7700FF6F37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5B41844-A816-48D7-8ECC-AF9E1B2E109D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Division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Asymmetry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Merging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Inversion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Another Dimension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…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69D9CC8-5F89-4BCC-983C-9E273384D13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dirty="0"/>
              <a:t>40 Inventive Principles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F48DC3B-BB89-45A8-B029-08A93918D274}"/>
              </a:ext>
            </a:extLst>
          </p:cNvPr>
          <p:cNvSpPr>
            <a:spLocks noGrp="1"/>
          </p:cNvSpPr>
          <p:nvPr>
            <p:ph type="body" idx="15"/>
          </p:nvPr>
        </p:nvSpPr>
        <p:spPr/>
        <p:txBody>
          <a:bodyPr/>
          <a:lstStyle/>
          <a:p>
            <a:r>
              <a:rPr lang="en-US" dirty="0"/>
              <a:t>(+) Security / (-) Complexity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Periodic Action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Self Service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Principle Replacement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Parameter Change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A209E36-34B8-4802-A2D0-B56A2905BF17}"/>
              </a:ext>
            </a:extLst>
          </p:cNvPr>
          <p:cNvSpPr>
            <a:spLocks noGrp="1"/>
          </p:cNvSpPr>
          <p:nvPr>
            <p:ph type="body" idx="16"/>
          </p:nvPr>
        </p:nvSpPr>
        <p:spPr/>
        <p:txBody>
          <a:bodyPr/>
          <a:lstStyle/>
          <a:p>
            <a:r>
              <a:rPr lang="en-US" dirty="0"/>
              <a:t>Matrix of Contradictions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1E9DBE0-C684-4DD4-AA78-FB847C415310}"/>
              </a:ext>
            </a:extLst>
          </p:cNvPr>
          <p:cNvSpPr>
            <a:spLocks noGrp="1"/>
          </p:cNvSpPr>
          <p:nvPr>
            <p:ph type="body" idx="17"/>
          </p:nvPr>
        </p:nvSpPr>
        <p:spPr/>
        <p:txBody>
          <a:bodyPr/>
          <a:lstStyle/>
          <a:p>
            <a:r>
              <a:rPr lang="en-US" dirty="0"/>
              <a:t>A suite of tips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62F9327-13B9-4903-9884-45BAB58E8C2F}"/>
              </a:ext>
            </a:extLst>
          </p:cNvPr>
          <p:cNvSpPr>
            <a:spLocks noGrp="1"/>
          </p:cNvSpPr>
          <p:nvPr>
            <p:ph type="body" idx="18"/>
          </p:nvPr>
        </p:nvSpPr>
        <p:spPr/>
        <p:txBody>
          <a:bodyPr/>
          <a:lstStyle/>
          <a:p>
            <a:r>
              <a:rPr lang="en-US" dirty="0"/>
              <a:t>Headers: Parameters of a system</a:t>
            </a:r>
          </a:p>
          <a:p>
            <a:r>
              <a:rPr lang="en-US" dirty="0"/>
              <a:t>Cells: Suitable Inventive Principles</a:t>
            </a:r>
          </a:p>
        </p:txBody>
      </p:sp>
    </p:spTree>
    <p:extLst>
      <p:ext uri="{BB962C8B-B14F-4D97-AF65-F5344CB8AC3E}">
        <p14:creationId xmlns:p14="http://schemas.microsoft.com/office/powerpoint/2010/main" val="178588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build="p"/>
      <p:bldP spid="8" grpId="0" uiExpand="1" build="p"/>
      <p:bldP spid="9" grpId="0" build="p"/>
      <p:bldP spid="10" grpId="0" build="p"/>
      <p:bldP spid="11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AA1DE4-DD13-45F9-940F-9EBE8BAC2A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A4BC678-CE2B-4FB0-A9C1-077EBE98369F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/>
              <a:t>Real-world example</a:t>
            </a:r>
          </a:p>
        </p:txBody>
      </p:sp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8A1B3B21-E2DE-4D6E-B05C-1052F6F08D5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14888497"/>
              </p:ext>
            </p:extLst>
          </p:nvPr>
        </p:nvGraphicFramePr>
        <p:xfrm>
          <a:off x="1524000" y="53975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0910C06-BD1B-4E55-BF6C-309E461A4364}"/>
              </a:ext>
            </a:extLst>
          </p:cNvPr>
          <p:cNvSpPr txBox="1"/>
          <p:nvPr/>
        </p:nvSpPr>
        <p:spPr>
          <a:xfrm>
            <a:off x="6142895" y="2637900"/>
            <a:ext cx="12314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V5 -&gt; V6</a:t>
            </a:r>
          </a:p>
        </p:txBody>
      </p:sp>
    </p:spTree>
    <p:extLst>
      <p:ext uri="{BB962C8B-B14F-4D97-AF65-F5344CB8AC3E}">
        <p14:creationId xmlns:p14="http://schemas.microsoft.com/office/powerpoint/2010/main" val="896338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D34B698-2B40-46BA-82E0-27711F2045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00CD0F-9DC4-4F33-9D6D-965DE8797995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b="1" dirty="0"/>
              <a:t>Contradiction #1: </a:t>
            </a:r>
            <a:r>
              <a:rPr lang="en-US" dirty="0"/>
              <a:t>Isolated Tests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715B1911-26E9-4377-8777-616577421B7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63693541"/>
              </p:ext>
            </p:extLst>
          </p:nvPr>
        </p:nvGraphicFramePr>
        <p:xfrm>
          <a:off x="1524000" y="53975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922806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BD91027-5B10-42EF-8F42-254F0A9E2562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b="1" dirty="0"/>
              <a:t>Contradiction #2: </a:t>
            </a:r>
            <a:r>
              <a:rPr lang="en-US" dirty="0"/>
              <a:t>Entities Copy-Paste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A6C49BC-56E3-45D5-8896-0A0F923D33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0BB5C4E-4964-4A56-B562-5CE47B26D1D5}"/>
              </a:ext>
            </a:extLst>
          </p:cNvPr>
          <p:cNvSpPr>
            <a:spLocks noGrp="1"/>
          </p:cNvSpPr>
          <p:nvPr>
            <p:ph type="body" idx="1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29113E3-D92C-4962-AE80-4A26E83C9942}"/>
              </a:ext>
            </a:extLst>
          </p:cNvPr>
          <p:cNvSpPr>
            <a:spLocks noGrp="1"/>
          </p:cNvSpPr>
          <p:nvPr>
            <p:ph type="body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D1CED12-245B-4F5D-A2C6-BA99CB0A72DD}"/>
              </a:ext>
            </a:extLst>
          </p:cNvPr>
          <p:cNvSpPr>
            <a:spLocks noGrp="1"/>
          </p:cNvSpPr>
          <p:nvPr>
            <p:ph type="body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5D0C434-1227-4643-BBB9-3D61390ED38E}"/>
              </a:ext>
            </a:extLst>
          </p:cNvPr>
          <p:cNvSpPr>
            <a:spLocks noGrp="1"/>
          </p:cNvSpPr>
          <p:nvPr>
            <p:ph type="body" idx="2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B21E1C9D-1504-4AA2-A877-2D3C7D3337D1}"/>
              </a:ext>
            </a:extLst>
          </p:cNvPr>
          <p:cNvSpPr>
            <a:spLocks noGrp="1"/>
          </p:cNvSpPr>
          <p:nvPr>
            <p:ph type="body" idx="27"/>
          </p:nvPr>
        </p:nvSpPr>
        <p:spPr/>
        <p:txBody>
          <a:bodyPr/>
          <a:lstStyle/>
          <a:p>
            <a:r>
              <a:rPr lang="en-US" dirty="0"/>
              <a:t>Presentation Layer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0F63FD2F-9626-4EF5-A3EA-466E54884FC7}"/>
              </a:ext>
            </a:extLst>
          </p:cNvPr>
          <p:cNvSpPr>
            <a:spLocks noGrp="1"/>
          </p:cNvSpPr>
          <p:nvPr>
            <p:ph type="body" idx="28"/>
          </p:nvPr>
        </p:nvSpPr>
        <p:spPr/>
        <p:txBody>
          <a:bodyPr/>
          <a:lstStyle/>
          <a:p>
            <a:r>
              <a:rPr lang="en-US" dirty="0"/>
              <a:t>Application Layer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4695284E-8140-4772-940B-2686AE3B7782}"/>
              </a:ext>
            </a:extLst>
          </p:cNvPr>
          <p:cNvSpPr>
            <a:spLocks noGrp="1"/>
          </p:cNvSpPr>
          <p:nvPr>
            <p:ph type="body" idx="29"/>
          </p:nvPr>
        </p:nvSpPr>
        <p:spPr/>
        <p:txBody>
          <a:bodyPr/>
          <a:lstStyle/>
          <a:p>
            <a:r>
              <a:rPr lang="en-US" dirty="0"/>
              <a:t>Domain Layer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A2F9E5A1-80C0-4ECB-AF40-01988849AF9C}"/>
              </a:ext>
            </a:extLst>
          </p:cNvPr>
          <p:cNvSpPr>
            <a:spLocks noGrp="1"/>
          </p:cNvSpPr>
          <p:nvPr>
            <p:ph type="body" idx="30"/>
          </p:nvPr>
        </p:nvSpPr>
        <p:spPr/>
        <p:txBody>
          <a:bodyPr/>
          <a:lstStyle/>
          <a:p>
            <a:r>
              <a:rPr lang="en-US" dirty="0"/>
              <a:t>Data Access Layer</a:t>
            </a:r>
          </a:p>
        </p:txBody>
      </p:sp>
      <p:sp>
        <p:nvSpPr>
          <p:cNvPr id="23" name="Rectangle 3">
            <a:extLst>
              <a:ext uri="{FF2B5EF4-FFF2-40B4-BE49-F238E27FC236}">
                <a16:creationId xmlns:a16="http://schemas.microsoft.com/office/drawing/2014/main" id="{84BEB504-E0A8-4BCB-B6EA-021092B2015D}"/>
              </a:ext>
            </a:extLst>
          </p:cNvPr>
          <p:cNvSpPr>
            <a:spLocks noGrp="1" noChangeArrowheads="1"/>
          </p:cNvSpPr>
          <p:nvPr>
            <p:ph type="body" idx="23"/>
          </p:nvPr>
        </p:nvSpPr>
        <p:spPr bwMode="auto">
          <a:xfrm>
            <a:off x="595313" y="2908037"/>
            <a:ext cx="2196435" cy="1892826"/>
          </a:xfrm>
          <a:prstGeom prst="rect">
            <a:avLst/>
          </a:prstGeom>
          <a:solidFill>
            <a:srgbClr val="26262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class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  <a:t>SearchRequestDto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JetBrains Mono"/>
              </a:rPr>
              <a:t>{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JetBrains Mono"/>
              </a:rPr>
              <a:t>   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string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Industry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set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int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Headquarters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set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string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Geography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set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decimal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Revenue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set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decimal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Income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set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decimal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EBTDA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set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string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Owner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set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string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Partner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set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decimal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IRR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set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...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JetBrains Mono"/>
              </a:rPr>
              <a:t>}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C45AD639-BBB2-4B53-B29D-5A9CB1F38DB6}"/>
              </a:ext>
            </a:extLst>
          </p:cNvPr>
          <p:cNvSpPr>
            <a:spLocks noGrp="1" noChangeArrowheads="1"/>
          </p:cNvSpPr>
          <p:nvPr>
            <p:ph type="body" idx="24"/>
          </p:nvPr>
        </p:nvSpPr>
        <p:spPr bwMode="auto">
          <a:xfrm>
            <a:off x="2755900" y="2908037"/>
            <a:ext cx="2196435" cy="1892826"/>
          </a:xfrm>
          <a:prstGeom prst="rect">
            <a:avLst/>
          </a:prstGeom>
          <a:solidFill>
            <a:srgbClr val="26262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class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  <a:t>SearchRequestUseCase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JetBrains Mono"/>
              </a:rPr>
              <a:t>{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JetBrains Mono"/>
              </a:rPr>
              <a:t>   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string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Industry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set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int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Headquarters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set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string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Geography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set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decimal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Revenue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set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decimal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Income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set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decimal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EBTDA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set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string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Owner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set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string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Partner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set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decimal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IRR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set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...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JetBrains Mono"/>
              </a:rPr>
              <a:t>}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5" name="Rectangle 5">
            <a:extLst>
              <a:ext uri="{FF2B5EF4-FFF2-40B4-BE49-F238E27FC236}">
                <a16:creationId xmlns:a16="http://schemas.microsoft.com/office/drawing/2014/main" id="{55142628-4D10-44ED-84AF-337744CD85C6}"/>
              </a:ext>
            </a:extLst>
          </p:cNvPr>
          <p:cNvSpPr>
            <a:spLocks noGrp="1" noChangeArrowheads="1"/>
          </p:cNvSpPr>
          <p:nvPr>
            <p:ph type="body" idx="25"/>
          </p:nvPr>
        </p:nvSpPr>
        <p:spPr bwMode="auto">
          <a:xfrm>
            <a:off x="4886325" y="2908037"/>
            <a:ext cx="2196435" cy="1892826"/>
          </a:xfrm>
          <a:prstGeom prst="rect">
            <a:avLst/>
          </a:prstGeom>
          <a:solidFill>
            <a:srgbClr val="26262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class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  <a:t>SearchRequestEntity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JetBrains Mono"/>
              </a:rPr>
              <a:t>{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JetBrains Mono"/>
              </a:rPr>
              <a:t>   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string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Industry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set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int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Headquarters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set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string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Geography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set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decimal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Revenue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set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decimal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Income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set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decimal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EBTDA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set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string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Owner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set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string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Partner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set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decimal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IRR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set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...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JetBrains Mono"/>
              </a:rPr>
              <a:t>}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6" name="Rectangle 6">
            <a:extLst>
              <a:ext uri="{FF2B5EF4-FFF2-40B4-BE49-F238E27FC236}">
                <a16:creationId xmlns:a16="http://schemas.microsoft.com/office/drawing/2014/main" id="{CBC208EE-8883-48DB-A3A5-9CDBD0EFDAC4}"/>
              </a:ext>
            </a:extLst>
          </p:cNvPr>
          <p:cNvSpPr>
            <a:spLocks noGrp="1" noChangeArrowheads="1"/>
          </p:cNvSpPr>
          <p:nvPr>
            <p:ph type="body" idx="26"/>
          </p:nvPr>
        </p:nvSpPr>
        <p:spPr bwMode="auto">
          <a:xfrm>
            <a:off x="6856413" y="2908037"/>
            <a:ext cx="2196435" cy="1892826"/>
          </a:xfrm>
          <a:prstGeom prst="rect">
            <a:avLst/>
          </a:prstGeom>
          <a:solidFill>
            <a:srgbClr val="26262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class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  <a:t>SearchRequestDao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JetBrains Mono"/>
              </a:rPr>
              <a:t>{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JetBrains Mono"/>
              </a:rPr>
              <a:t>   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string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Industry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set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int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Headquarters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set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string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Geography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set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decimal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Revenue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set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decimal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Income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set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decimal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EBTDA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set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string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Owner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set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string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Partner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set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decimal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IRR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set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...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JetBrains Mono"/>
              </a:rPr>
              <a:t>}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0307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uiExpand="1" animBg="1"/>
      <p:bldP spid="24" grpId="0" animBg="1"/>
      <p:bldP spid="25" grpId="0" animBg="1"/>
      <p:bldP spid="2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054254-F530-4A32-9D55-A057B67B60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88B88EF2-A98E-4434-B710-576DA31A9514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b="1" dirty="0"/>
              <a:t>Contradiction #2: </a:t>
            </a:r>
            <a:r>
              <a:rPr lang="en-US" dirty="0"/>
              <a:t>Entities Copy-Paste</a:t>
            </a:r>
          </a:p>
        </p:txBody>
      </p:sp>
      <p:graphicFrame>
        <p:nvGraphicFramePr>
          <p:cNvPr id="18" name="Diagram 17">
            <a:extLst>
              <a:ext uri="{FF2B5EF4-FFF2-40B4-BE49-F238E27FC236}">
                <a16:creationId xmlns:a16="http://schemas.microsoft.com/office/drawing/2014/main" id="{66E11878-D941-4366-88B6-BD3D83572B5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60060400"/>
              </p:ext>
            </p:extLst>
          </p:nvPr>
        </p:nvGraphicFramePr>
        <p:xfrm>
          <a:off x="1524000" y="53975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604079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48CA54F-FCAB-457B-A3F3-7EF144CBEAF7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/>
              <a:t>Contradictions: High Level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67298EE-233D-4D9B-B124-43BCDE0507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A8A1F57-0956-4C40-AE36-5BC3D8B193F3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dirty="0"/>
              <a:t>Isolated Tests</a:t>
            </a:r>
            <a:endParaRPr lang="en-US" b="1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6960600-B3F5-4E09-925E-96E57F519FB8}"/>
              </a:ext>
            </a:extLst>
          </p:cNvPr>
          <p:cNvSpPr>
            <a:spLocks noGrp="1"/>
          </p:cNvSpPr>
          <p:nvPr>
            <p:ph type="body" idx="16"/>
          </p:nvPr>
        </p:nvSpPr>
        <p:spPr/>
        <p:txBody>
          <a:bodyPr/>
          <a:lstStyle/>
          <a:p>
            <a:r>
              <a:rPr lang="en-US" dirty="0"/>
              <a:t>Entities Copy-Paste</a:t>
            </a:r>
            <a:endParaRPr lang="en-US" b="1" dirty="0"/>
          </a:p>
        </p:txBody>
      </p:sp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A5D1A553-C779-488D-B305-730EA34FF34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18374387"/>
              </p:ext>
            </p:extLst>
          </p:nvPr>
        </p:nvGraphicFramePr>
        <p:xfrm>
          <a:off x="644524" y="1562345"/>
          <a:ext cx="3721863" cy="32642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14" name="Diagram 13">
            <a:extLst>
              <a:ext uri="{FF2B5EF4-FFF2-40B4-BE49-F238E27FC236}">
                <a16:creationId xmlns:a16="http://schemas.microsoft.com/office/drawing/2014/main" id="{C625372D-40B0-469F-85F9-03DFA11E59E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82564370"/>
              </p:ext>
            </p:extLst>
          </p:nvPr>
        </p:nvGraphicFramePr>
        <p:xfrm>
          <a:off x="4435055" y="1562345"/>
          <a:ext cx="3721863" cy="32642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33577241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29CE8B9-D5A4-4551-8F43-DF942317A1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7DE7133-DB4F-42C7-88CC-45E3B0D18759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884766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6C8CE0F-3901-429B-8B39-8B56CFEE6E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D24AF694-9544-4230-8061-9CCDF3916FAB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/>
              <a:t>Contradiction #1: Isolated Tests</a:t>
            </a:r>
          </a:p>
        </p:txBody>
      </p:sp>
      <p:pic>
        <p:nvPicPr>
          <p:cNvPr id="33" name="Picture 32" descr="Shape, arrow&#10;&#10;Description automatically generated">
            <a:extLst>
              <a:ext uri="{FF2B5EF4-FFF2-40B4-BE49-F238E27FC236}">
                <a16:creationId xmlns:a16="http://schemas.microsoft.com/office/drawing/2014/main" id="{963C76FB-4967-48E8-9314-A102DAA96C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311" y="1208326"/>
            <a:ext cx="3639058" cy="876422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C7FD76C6-34DA-493B-B1FB-56E1BF65E5F1}"/>
              </a:ext>
            </a:extLst>
          </p:cNvPr>
          <p:cNvSpPr txBox="1"/>
          <p:nvPr/>
        </p:nvSpPr>
        <p:spPr>
          <a:xfrm>
            <a:off x="624311" y="908244"/>
            <a:ext cx="149835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i="0" dirty="0">
                <a:solidFill>
                  <a:srgbClr val="D4D4D4"/>
                </a:solidFill>
                <a:effectLst/>
                <a:latin typeface="-apple-system"/>
              </a:rPr>
              <a:t>#02 TAKING AWAY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1227F7B1-0132-42A7-A1CD-96AD13278E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51786" y="1206846"/>
            <a:ext cx="2810963" cy="876422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C56EAD85-1EFB-4C2F-8F94-CE405AD2730C}"/>
              </a:ext>
            </a:extLst>
          </p:cNvPr>
          <p:cNvSpPr txBox="1"/>
          <p:nvPr/>
        </p:nvSpPr>
        <p:spPr>
          <a:xfrm>
            <a:off x="4608765" y="908244"/>
            <a:ext cx="139070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i="0" dirty="0">
                <a:solidFill>
                  <a:srgbClr val="D4D4D4"/>
                </a:solidFill>
                <a:effectLst/>
                <a:latin typeface="-apple-system"/>
              </a:rPr>
              <a:t>#04 ASYMMETRY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53F97734-681E-4EA8-8A4D-33FC6C277F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4525" y="3040120"/>
            <a:ext cx="3639058" cy="783796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6C09C00F-2B4B-42CE-8154-F7A9C9E126BC}"/>
              </a:ext>
            </a:extLst>
          </p:cNvPr>
          <p:cNvSpPr txBox="1"/>
          <p:nvPr/>
        </p:nvSpPr>
        <p:spPr>
          <a:xfrm>
            <a:off x="644525" y="2693725"/>
            <a:ext cx="174233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i="0" dirty="0">
                <a:solidFill>
                  <a:srgbClr val="D4D4D4"/>
                </a:solidFill>
                <a:effectLst/>
                <a:latin typeface="-apple-system"/>
              </a:rPr>
              <a:t>#19 PERIODIC ACTION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A25F01AB-7399-476A-9413-94E875F2C4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72000" y="2993807"/>
            <a:ext cx="2413873" cy="876422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6FDC2F73-FDFA-46B3-93EF-FCF46FC92EA3}"/>
              </a:ext>
            </a:extLst>
          </p:cNvPr>
          <p:cNvSpPr txBox="1"/>
          <p:nvPr/>
        </p:nvSpPr>
        <p:spPr>
          <a:xfrm>
            <a:off x="4572000" y="2693725"/>
            <a:ext cx="177894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i="0" dirty="0">
                <a:solidFill>
                  <a:srgbClr val="D4D4D4"/>
                </a:solidFill>
                <a:effectLst/>
                <a:latin typeface="-apple-system"/>
              </a:rPr>
              <a:t>#37 RELATIVE CHANGE</a:t>
            </a:r>
          </a:p>
        </p:txBody>
      </p:sp>
    </p:spTree>
    <p:extLst>
      <p:ext uri="{BB962C8B-B14F-4D97-AF65-F5344CB8AC3E}">
        <p14:creationId xmlns:p14="http://schemas.microsoft.com/office/powerpoint/2010/main" val="16147492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AF31793-EA20-A843-B881-6B898C2E189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Inventive Programming by TRIZ</a:t>
            </a:r>
            <a:endParaRPr lang="en-H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608F65-F637-264A-A125-39F032ED2A0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Aleksandr Kugushev</a:t>
            </a:r>
            <a:endParaRPr lang="en-HU" dirty="0"/>
          </a:p>
        </p:txBody>
      </p:sp>
    </p:spTree>
    <p:extLst>
      <p:ext uri="{BB962C8B-B14F-4D97-AF65-F5344CB8AC3E}">
        <p14:creationId xmlns:p14="http://schemas.microsoft.com/office/powerpoint/2010/main" val="2708377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918D1CC5-7709-4BCF-9F14-D1DD8E213787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/>
              <a:t>Contradiction #1: Isolated Tests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007524-1BE5-41F8-B6D4-A43FCCD726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2EA6B6FD-ED0D-464F-8308-7CD02F2C3481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644525" y="1281906"/>
            <a:ext cx="3178727" cy="3174573"/>
          </a:xfrm>
        </p:spPr>
        <p:txBody>
          <a:bodyPr/>
          <a:lstStyle/>
          <a:p>
            <a:r>
              <a:rPr lang="en-US" b="1" dirty="0"/>
              <a:t>Unit Tests: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Given</a:t>
            </a:r>
            <a:r>
              <a:rPr lang="en-US" dirty="0"/>
              <a:t> Limit 5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When</a:t>
            </a:r>
            <a:r>
              <a:rPr lang="en-US" dirty="0"/>
              <a:t> Search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Then</a:t>
            </a:r>
            <a:r>
              <a:rPr lang="en-US" dirty="0"/>
              <a:t> 5 Rows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Given</a:t>
            </a:r>
            <a:r>
              <a:rPr lang="en-US" dirty="0"/>
              <a:t> “Rev”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When</a:t>
            </a:r>
            <a:r>
              <a:rPr lang="en-US" dirty="0"/>
              <a:t> Search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Then</a:t>
            </a:r>
            <a:r>
              <a:rPr lang="en-US" dirty="0"/>
              <a:t> “Revenue”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Given</a:t>
            </a:r>
            <a:r>
              <a:rPr lang="en-US" dirty="0"/>
              <a:t> Currency $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When</a:t>
            </a:r>
            <a:r>
              <a:rPr lang="en-US" dirty="0"/>
              <a:t> Search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Then</a:t>
            </a:r>
            <a:r>
              <a:rPr lang="en-US" dirty="0"/>
              <a:t> 10$</a:t>
            </a:r>
          </a:p>
          <a:p>
            <a:endParaRPr lang="en-US" dirty="0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9FE97D69-F5D7-4A8F-AC2C-80C20744E02A}"/>
              </a:ext>
            </a:extLst>
          </p:cNvPr>
          <p:cNvSpPr>
            <a:spLocks noGrp="1"/>
          </p:cNvSpPr>
          <p:nvPr>
            <p:ph type="body" idx="16"/>
          </p:nvPr>
        </p:nvSpPr>
        <p:spPr/>
        <p:txBody>
          <a:bodyPr/>
          <a:lstStyle/>
          <a:p>
            <a:r>
              <a:rPr lang="en-US" dirty="0"/>
              <a:t>#02 TAKING AWAY</a:t>
            </a:r>
          </a:p>
        </p:txBody>
      </p:sp>
      <p:pic>
        <p:nvPicPr>
          <p:cNvPr id="32" name="Picture 31" descr="Shape, arrow&#10;&#10;Description automatically generated">
            <a:extLst>
              <a:ext uri="{FF2B5EF4-FFF2-40B4-BE49-F238E27FC236}">
                <a16:creationId xmlns:a16="http://schemas.microsoft.com/office/drawing/2014/main" id="{A0A2627C-1FEC-466B-8FA7-F8A6E493F0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7613" y="1562345"/>
            <a:ext cx="3639058" cy="876422"/>
          </a:xfrm>
          <a:prstGeom prst="rect">
            <a:avLst/>
          </a:prstGeom>
        </p:spPr>
      </p:pic>
      <p:sp>
        <p:nvSpPr>
          <p:cNvPr id="35" name="Thought Bubble: Cloud 34">
            <a:extLst>
              <a:ext uri="{FF2B5EF4-FFF2-40B4-BE49-F238E27FC236}">
                <a16:creationId xmlns:a16="http://schemas.microsoft.com/office/drawing/2014/main" id="{9BC470E9-8488-4B75-AFD8-5CE49F11B28A}"/>
              </a:ext>
            </a:extLst>
          </p:cNvPr>
          <p:cNvSpPr/>
          <p:nvPr/>
        </p:nvSpPr>
        <p:spPr>
          <a:xfrm>
            <a:off x="4777613" y="2704733"/>
            <a:ext cx="3598870" cy="1751745"/>
          </a:xfrm>
          <a:prstGeom prst="cloudCallout">
            <a:avLst>
              <a:gd name="adj1" fmla="val -23203"/>
              <a:gd name="adj2" fmla="val -62001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Take away some tests to integration tests suite</a:t>
            </a:r>
          </a:p>
        </p:txBody>
      </p:sp>
    </p:spTree>
    <p:extLst>
      <p:ext uri="{BB962C8B-B14F-4D97-AF65-F5344CB8AC3E}">
        <p14:creationId xmlns:p14="http://schemas.microsoft.com/office/powerpoint/2010/main" val="2060527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uiExpand="1" build="p"/>
      <p:bldP spid="26" grpId="0" build="p"/>
      <p:bldP spid="3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918D1CC5-7709-4BCF-9F14-D1DD8E213787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/>
              <a:t>Contradiction #1: Isolated Tests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007524-1BE5-41F8-B6D4-A43FCCD726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2EA6B6FD-ED0D-464F-8308-7CD02F2C3481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644525" y="1281906"/>
            <a:ext cx="3178727" cy="3468998"/>
          </a:xfrm>
        </p:spPr>
        <p:txBody>
          <a:bodyPr/>
          <a:lstStyle/>
          <a:p>
            <a:r>
              <a:rPr lang="en-US" b="1" dirty="0"/>
              <a:t>Unit Tests: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Given</a:t>
            </a:r>
            <a:r>
              <a:rPr lang="en-US" dirty="0"/>
              <a:t> Limit 5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When</a:t>
            </a:r>
            <a:r>
              <a:rPr lang="en-US" dirty="0"/>
              <a:t> Search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Then</a:t>
            </a:r>
            <a:r>
              <a:rPr lang="en-US" dirty="0"/>
              <a:t> 5 Rows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trike="sngStrike" dirty="0">
                <a:solidFill>
                  <a:schemeClr val="bg1">
                    <a:lumMod val="50000"/>
                  </a:schemeClr>
                </a:solidFill>
              </a:rPr>
              <a:t>Given</a:t>
            </a:r>
            <a:r>
              <a:rPr lang="en-US" strike="sngStrike" dirty="0"/>
              <a:t> “Rev” </a:t>
            </a:r>
            <a:r>
              <a:rPr lang="en-US" strike="sngStrike" dirty="0">
                <a:solidFill>
                  <a:schemeClr val="bg1">
                    <a:lumMod val="50000"/>
                  </a:schemeClr>
                </a:solidFill>
              </a:rPr>
              <a:t>When</a:t>
            </a:r>
            <a:r>
              <a:rPr lang="en-US" strike="sngStrike" dirty="0"/>
              <a:t> Search </a:t>
            </a:r>
            <a:r>
              <a:rPr lang="en-US" strike="sngStrike" dirty="0">
                <a:solidFill>
                  <a:schemeClr val="bg1">
                    <a:lumMod val="50000"/>
                  </a:schemeClr>
                </a:solidFill>
              </a:rPr>
              <a:t>Then</a:t>
            </a:r>
            <a:r>
              <a:rPr lang="en-US" strike="sngStrike" dirty="0"/>
              <a:t> “Revenue”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trike="sngStrike" dirty="0">
                <a:solidFill>
                  <a:schemeClr val="bg1">
                    <a:lumMod val="50000"/>
                  </a:schemeClr>
                </a:solidFill>
              </a:rPr>
              <a:t>Given</a:t>
            </a:r>
            <a:r>
              <a:rPr lang="en-US" strike="sngStrike" dirty="0"/>
              <a:t> Currency $ </a:t>
            </a:r>
            <a:r>
              <a:rPr lang="en-US" strike="sngStrike" dirty="0">
                <a:solidFill>
                  <a:schemeClr val="bg1">
                    <a:lumMod val="50000"/>
                  </a:schemeClr>
                </a:solidFill>
              </a:rPr>
              <a:t>When</a:t>
            </a:r>
            <a:r>
              <a:rPr lang="en-US" strike="sngStrike" dirty="0"/>
              <a:t> Search </a:t>
            </a:r>
            <a:r>
              <a:rPr lang="en-US" strike="sngStrike" dirty="0">
                <a:solidFill>
                  <a:schemeClr val="bg1">
                    <a:lumMod val="50000"/>
                  </a:schemeClr>
                </a:solidFill>
              </a:rPr>
              <a:t>Then</a:t>
            </a:r>
            <a:r>
              <a:rPr lang="en-US" strike="sngStrike" dirty="0"/>
              <a:t> 10$</a:t>
            </a:r>
          </a:p>
          <a:p>
            <a:r>
              <a:rPr lang="en-US" b="1" dirty="0"/>
              <a:t>Integration Tests: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Given</a:t>
            </a:r>
            <a:r>
              <a:rPr lang="en-US" dirty="0"/>
              <a:t> “Rev”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When</a:t>
            </a:r>
            <a:r>
              <a:rPr lang="en-US" dirty="0"/>
              <a:t> Search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Then</a:t>
            </a:r>
            <a:r>
              <a:rPr lang="en-US" dirty="0"/>
              <a:t> “Revenue”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Given</a:t>
            </a:r>
            <a:r>
              <a:rPr lang="en-US" dirty="0"/>
              <a:t> Currency $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When</a:t>
            </a:r>
            <a:r>
              <a:rPr lang="en-US" dirty="0"/>
              <a:t> Search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Then</a:t>
            </a:r>
            <a:r>
              <a:rPr lang="en-US" dirty="0"/>
              <a:t> 10$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9FE97D69-F5D7-4A8F-AC2C-80C20744E02A}"/>
              </a:ext>
            </a:extLst>
          </p:cNvPr>
          <p:cNvSpPr>
            <a:spLocks noGrp="1"/>
          </p:cNvSpPr>
          <p:nvPr>
            <p:ph type="body" idx="16"/>
          </p:nvPr>
        </p:nvSpPr>
        <p:spPr/>
        <p:txBody>
          <a:bodyPr/>
          <a:lstStyle/>
          <a:p>
            <a:r>
              <a:rPr lang="en-US" dirty="0"/>
              <a:t>#02 TAKING AWAY</a:t>
            </a:r>
          </a:p>
        </p:txBody>
      </p:sp>
      <p:pic>
        <p:nvPicPr>
          <p:cNvPr id="32" name="Picture 31" descr="Shape, arrow&#10;&#10;Description automatically generated">
            <a:extLst>
              <a:ext uri="{FF2B5EF4-FFF2-40B4-BE49-F238E27FC236}">
                <a16:creationId xmlns:a16="http://schemas.microsoft.com/office/drawing/2014/main" id="{A0A2627C-1FEC-466B-8FA7-F8A6E493F0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7613" y="1562345"/>
            <a:ext cx="3639058" cy="876422"/>
          </a:xfrm>
          <a:prstGeom prst="rect">
            <a:avLst/>
          </a:prstGeom>
        </p:spPr>
      </p:pic>
      <p:sp>
        <p:nvSpPr>
          <p:cNvPr id="35" name="Thought Bubble: Cloud 34">
            <a:extLst>
              <a:ext uri="{FF2B5EF4-FFF2-40B4-BE49-F238E27FC236}">
                <a16:creationId xmlns:a16="http://schemas.microsoft.com/office/drawing/2014/main" id="{9BC470E9-8488-4B75-AFD8-5CE49F11B28A}"/>
              </a:ext>
            </a:extLst>
          </p:cNvPr>
          <p:cNvSpPr/>
          <p:nvPr/>
        </p:nvSpPr>
        <p:spPr>
          <a:xfrm>
            <a:off x="4777613" y="2704733"/>
            <a:ext cx="3598870" cy="1751745"/>
          </a:xfrm>
          <a:prstGeom prst="cloudCallout">
            <a:avLst>
              <a:gd name="adj1" fmla="val -23203"/>
              <a:gd name="adj2" fmla="val -62001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Take away some tests to integration tests suite</a:t>
            </a:r>
          </a:p>
        </p:txBody>
      </p:sp>
    </p:spTree>
    <p:extLst>
      <p:ext uri="{BB962C8B-B14F-4D97-AF65-F5344CB8AC3E}">
        <p14:creationId xmlns:p14="http://schemas.microsoft.com/office/powerpoint/2010/main" val="21284971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918D1CC5-7709-4BCF-9F14-D1DD8E213787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/>
              <a:t>Contradiction #1: Isolated Tests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007524-1BE5-41F8-B6D4-A43FCCD726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9FE97D69-F5D7-4A8F-AC2C-80C20744E02A}"/>
              </a:ext>
            </a:extLst>
          </p:cNvPr>
          <p:cNvSpPr>
            <a:spLocks noGrp="1"/>
          </p:cNvSpPr>
          <p:nvPr>
            <p:ph type="body" idx="16"/>
          </p:nvPr>
        </p:nvSpPr>
        <p:spPr/>
        <p:txBody>
          <a:bodyPr/>
          <a:lstStyle/>
          <a:p>
            <a:r>
              <a:rPr lang="en-US" dirty="0"/>
              <a:t>#04 ASYMMETRY</a:t>
            </a:r>
          </a:p>
        </p:txBody>
      </p:sp>
      <p:sp>
        <p:nvSpPr>
          <p:cNvPr id="35" name="Thought Bubble: Cloud 34">
            <a:extLst>
              <a:ext uri="{FF2B5EF4-FFF2-40B4-BE49-F238E27FC236}">
                <a16:creationId xmlns:a16="http://schemas.microsoft.com/office/drawing/2014/main" id="{9BC470E9-8488-4B75-AFD8-5CE49F11B28A}"/>
              </a:ext>
            </a:extLst>
          </p:cNvPr>
          <p:cNvSpPr/>
          <p:nvPr/>
        </p:nvSpPr>
        <p:spPr>
          <a:xfrm>
            <a:off x="4777613" y="2704733"/>
            <a:ext cx="3598870" cy="1751745"/>
          </a:xfrm>
          <a:prstGeom prst="cloudCallout">
            <a:avLst>
              <a:gd name="adj1" fmla="val -23203"/>
              <a:gd name="adj2" fmla="val -62001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Follow the test pyramid principle</a:t>
            </a:r>
            <a:endParaRPr lang="en-US" dirty="0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D2CED08-9E5B-4682-8E16-54F0D211728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86987446"/>
              </p:ext>
            </p:extLst>
          </p:nvPr>
        </p:nvGraphicFramePr>
        <p:xfrm>
          <a:off x="644525" y="1281906"/>
          <a:ext cx="3598870" cy="31745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4E565F13-3350-461E-A5D8-4A2D884CF09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77613" y="1562345"/>
            <a:ext cx="2810963" cy="876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571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build="p"/>
      <p:bldP spid="35" grpId="0" animBg="1"/>
      <p:bldGraphic spid="7" grpId="0">
        <p:bldAsOne/>
      </p:bldGraphic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918D1CC5-7709-4BCF-9F14-D1DD8E213787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/>
              <a:t>Contradiction #1: Isolated Tests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007524-1BE5-41F8-B6D4-A43FCCD726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9FE97D69-F5D7-4A8F-AC2C-80C20744E02A}"/>
              </a:ext>
            </a:extLst>
          </p:cNvPr>
          <p:cNvSpPr>
            <a:spLocks noGrp="1"/>
          </p:cNvSpPr>
          <p:nvPr>
            <p:ph type="body" idx="16"/>
          </p:nvPr>
        </p:nvSpPr>
        <p:spPr/>
        <p:txBody>
          <a:bodyPr/>
          <a:lstStyle/>
          <a:p>
            <a:r>
              <a:rPr lang="en-US" dirty="0"/>
              <a:t>#04 ASYMMETRY</a:t>
            </a:r>
          </a:p>
        </p:txBody>
      </p:sp>
      <p:sp>
        <p:nvSpPr>
          <p:cNvPr id="35" name="Thought Bubble: Cloud 34">
            <a:extLst>
              <a:ext uri="{FF2B5EF4-FFF2-40B4-BE49-F238E27FC236}">
                <a16:creationId xmlns:a16="http://schemas.microsoft.com/office/drawing/2014/main" id="{9BC470E9-8488-4B75-AFD8-5CE49F11B28A}"/>
              </a:ext>
            </a:extLst>
          </p:cNvPr>
          <p:cNvSpPr/>
          <p:nvPr/>
        </p:nvSpPr>
        <p:spPr>
          <a:xfrm>
            <a:off x="4777613" y="2704733"/>
            <a:ext cx="3598870" cy="1751745"/>
          </a:xfrm>
          <a:prstGeom prst="cloudCallout">
            <a:avLst>
              <a:gd name="adj1" fmla="val -23203"/>
              <a:gd name="adj2" fmla="val -62001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Follow the test pyramid principle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E565F13-3350-461E-A5D8-4A2D884CF0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77613" y="1562345"/>
            <a:ext cx="2810963" cy="876422"/>
          </a:xfrm>
          <a:prstGeom prst="rect">
            <a:avLst/>
          </a:prstGeom>
        </p:spPr>
      </p:pic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4917E1C5-EE3A-4288-B163-F12855D370B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67120332"/>
              </p:ext>
            </p:extLst>
          </p:nvPr>
        </p:nvGraphicFramePr>
        <p:xfrm>
          <a:off x="644525" y="1281906"/>
          <a:ext cx="3379304" cy="31745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4806740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918D1CC5-7709-4BCF-9F14-D1DD8E213787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/>
              <a:t>Contradiction #1: Isolated Tests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007524-1BE5-41F8-B6D4-A43FCCD726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9FE97D69-F5D7-4A8F-AC2C-80C20744E02A}"/>
              </a:ext>
            </a:extLst>
          </p:cNvPr>
          <p:cNvSpPr>
            <a:spLocks noGrp="1"/>
          </p:cNvSpPr>
          <p:nvPr>
            <p:ph type="body" idx="16"/>
          </p:nvPr>
        </p:nvSpPr>
        <p:spPr/>
        <p:txBody>
          <a:bodyPr/>
          <a:lstStyle/>
          <a:p>
            <a:r>
              <a:rPr lang="en-US" dirty="0"/>
              <a:t>#19 PERIODIC ACTION</a:t>
            </a:r>
          </a:p>
        </p:txBody>
      </p:sp>
      <p:sp>
        <p:nvSpPr>
          <p:cNvPr id="35" name="Thought Bubble: Cloud 34">
            <a:extLst>
              <a:ext uri="{FF2B5EF4-FFF2-40B4-BE49-F238E27FC236}">
                <a16:creationId xmlns:a16="http://schemas.microsoft.com/office/drawing/2014/main" id="{9BC470E9-8488-4B75-AFD8-5CE49F11B28A}"/>
              </a:ext>
            </a:extLst>
          </p:cNvPr>
          <p:cNvSpPr/>
          <p:nvPr/>
        </p:nvSpPr>
        <p:spPr>
          <a:xfrm>
            <a:off x="4777613" y="2704733"/>
            <a:ext cx="3598870" cy="1751745"/>
          </a:xfrm>
          <a:prstGeom prst="cloudCallout">
            <a:avLst>
              <a:gd name="adj1" fmla="val -23203"/>
              <a:gd name="adj2" fmla="val -62001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Run these tests on the night rather than after each commit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5F27F97D-063C-4E42-A0DB-239B98D0ADD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75503352"/>
              </p:ext>
            </p:extLst>
          </p:nvPr>
        </p:nvGraphicFramePr>
        <p:xfrm>
          <a:off x="644525" y="1281906"/>
          <a:ext cx="3379305" cy="31745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1" name="Picture 10">
            <a:extLst>
              <a:ext uri="{FF2B5EF4-FFF2-40B4-BE49-F238E27FC236}">
                <a16:creationId xmlns:a16="http://schemas.microsoft.com/office/drawing/2014/main" id="{D07F7D9B-441C-45FD-BDCB-6F27DB8DE55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77613" y="1562345"/>
            <a:ext cx="3639058" cy="783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327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build="p"/>
      <p:bldP spid="35" grpId="0" animBg="1"/>
      <p:bldGraphic spid="4" grpId="0">
        <p:bldAsOne/>
      </p:bldGraphic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918D1CC5-7709-4BCF-9F14-D1DD8E213787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/>
              <a:t>Contradiction #1: Isolated Tests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007524-1BE5-41F8-B6D4-A43FCCD726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9FE97D69-F5D7-4A8F-AC2C-80C20744E02A}"/>
              </a:ext>
            </a:extLst>
          </p:cNvPr>
          <p:cNvSpPr>
            <a:spLocks noGrp="1"/>
          </p:cNvSpPr>
          <p:nvPr>
            <p:ph type="body" idx="16"/>
          </p:nvPr>
        </p:nvSpPr>
        <p:spPr/>
        <p:txBody>
          <a:bodyPr/>
          <a:lstStyle/>
          <a:p>
            <a:r>
              <a:rPr lang="en-US" dirty="0"/>
              <a:t>#19 PERIODIC ACTION</a:t>
            </a:r>
          </a:p>
        </p:txBody>
      </p:sp>
      <p:sp>
        <p:nvSpPr>
          <p:cNvPr id="35" name="Thought Bubble: Cloud 34">
            <a:extLst>
              <a:ext uri="{FF2B5EF4-FFF2-40B4-BE49-F238E27FC236}">
                <a16:creationId xmlns:a16="http://schemas.microsoft.com/office/drawing/2014/main" id="{9BC470E9-8488-4B75-AFD8-5CE49F11B28A}"/>
              </a:ext>
            </a:extLst>
          </p:cNvPr>
          <p:cNvSpPr/>
          <p:nvPr/>
        </p:nvSpPr>
        <p:spPr>
          <a:xfrm>
            <a:off x="4777613" y="2704733"/>
            <a:ext cx="3598870" cy="1751745"/>
          </a:xfrm>
          <a:prstGeom prst="cloudCallout">
            <a:avLst>
              <a:gd name="adj1" fmla="val -23203"/>
              <a:gd name="adj2" fmla="val -62001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Run these tests on the night rather than after each commit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07F7D9B-441C-45FD-BDCB-6F27DB8DE5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77613" y="1562345"/>
            <a:ext cx="3639058" cy="783796"/>
          </a:xfrm>
          <a:prstGeom prst="rect">
            <a:avLst/>
          </a:prstGeom>
        </p:spPr>
      </p:pic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07595020-4258-4256-B46D-D1270DB9213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54043704"/>
              </p:ext>
            </p:extLst>
          </p:nvPr>
        </p:nvGraphicFramePr>
        <p:xfrm>
          <a:off x="644525" y="1281907"/>
          <a:ext cx="3598870" cy="31745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2635804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918D1CC5-7709-4BCF-9F14-D1DD8E213787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/>
              <a:t>Contradiction #1: Isolated Tests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007524-1BE5-41F8-B6D4-A43FCCD726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9FE97D69-F5D7-4A8F-AC2C-80C20744E02A}"/>
              </a:ext>
            </a:extLst>
          </p:cNvPr>
          <p:cNvSpPr>
            <a:spLocks noGrp="1"/>
          </p:cNvSpPr>
          <p:nvPr>
            <p:ph type="body" idx="16"/>
          </p:nvPr>
        </p:nvSpPr>
        <p:spPr/>
        <p:txBody>
          <a:bodyPr/>
          <a:lstStyle/>
          <a:p>
            <a:r>
              <a:rPr lang="en-US" dirty="0"/>
              <a:t>#37 RELATIVE CHANGE</a:t>
            </a:r>
          </a:p>
        </p:txBody>
      </p:sp>
      <p:sp>
        <p:nvSpPr>
          <p:cNvPr id="35" name="Thought Bubble: Cloud 34">
            <a:extLst>
              <a:ext uri="{FF2B5EF4-FFF2-40B4-BE49-F238E27FC236}">
                <a16:creationId xmlns:a16="http://schemas.microsoft.com/office/drawing/2014/main" id="{9BC470E9-8488-4B75-AFD8-5CE49F11B28A}"/>
              </a:ext>
            </a:extLst>
          </p:cNvPr>
          <p:cNvSpPr/>
          <p:nvPr/>
        </p:nvSpPr>
        <p:spPr>
          <a:xfrm>
            <a:off x="4777613" y="2704733"/>
            <a:ext cx="3598870" cy="1751745"/>
          </a:xfrm>
          <a:prstGeom prst="cloudCallout">
            <a:avLst>
              <a:gd name="adj1" fmla="val -23203"/>
              <a:gd name="adj2" fmla="val -62001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Use integration tests of another service to seed DB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E4AAB99-3072-47D0-8EE9-CB0108DF1B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77613" y="1562345"/>
            <a:ext cx="2413873" cy="876422"/>
          </a:xfrm>
          <a:prstGeom prst="rect">
            <a:avLst/>
          </a:prstGeom>
        </p:spPr>
      </p:pic>
      <p:sp>
        <p:nvSpPr>
          <p:cNvPr id="2" name="Flowchart: Magnetic Disk 1">
            <a:extLst>
              <a:ext uri="{FF2B5EF4-FFF2-40B4-BE49-F238E27FC236}">
                <a16:creationId xmlns:a16="http://schemas.microsoft.com/office/drawing/2014/main" id="{7EC89716-700D-4897-8E90-502466BAB297}"/>
              </a:ext>
            </a:extLst>
          </p:cNvPr>
          <p:cNvSpPr/>
          <p:nvPr/>
        </p:nvSpPr>
        <p:spPr>
          <a:xfrm>
            <a:off x="2208046" y="3580605"/>
            <a:ext cx="1338470" cy="612648"/>
          </a:xfrm>
          <a:prstGeom prst="flowChartMagneticDisk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Elasticsearch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A8E0A96-AC6E-4550-BAFF-C1393930F58A}"/>
              </a:ext>
            </a:extLst>
          </p:cNvPr>
          <p:cNvSpPr/>
          <p:nvPr/>
        </p:nvSpPr>
        <p:spPr>
          <a:xfrm>
            <a:off x="2208046" y="2247533"/>
            <a:ext cx="1338470" cy="9144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Application</a:t>
            </a:r>
          </a:p>
        </p:txBody>
      </p:sp>
      <p:sp>
        <p:nvSpPr>
          <p:cNvPr id="8" name="Flowchart: Off-page Connector 7">
            <a:extLst>
              <a:ext uri="{FF2B5EF4-FFF2-40B4-BE49-F238E27FC236}">
                <a16:creationId xmlns:a16="http://schemas.microsoft.com/office/drawing/2014/main" id="{DE9BB19C-2C35-488F-A783-EE0FFF316857}"/>
              </a:ext>
            </a:extLst>
          </p:cNvPr>
          <p:cNvSpPr/>
          <p:nvPr/>
        </p:nvSpPr>
        <p:spPr>
          <a:xfrm>
            <a:off x="2208046" y="1281906"/>
            <a:ext cx="1338470" cy="612648"/>
          </a:xfrm>
          <a:prstGeom prst="flowChartOffpage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Integration Tests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8538EF6-AF45-4BBA-8742-44F4AE0787A4}"/>
              </a:ext>
            </a:extLst>
          </p:cNvPr>
          <p:cNvCxnSpPr>
            <a:cxnSpLocks/>
          </p:cNvCxnSpPr>
          <p:nvPr/>
        </p:nvCxnSpPr>
        <p:spPr>
          <a:xfrm flipV="1">
            <a:off x="2877281" y="1894554"/>
            <a:ext cx="0" cy="35297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51FDA15-B14C-4653-93C1-36618D5DFD49}"/>
              </a:ext>
            </a:extLst>
          </p:cNvPr>
          <p:cNvCxnSpPr>
            <a:cxnSpLocks/>
          </p:cNvCxnSpPr>
          <p:nvPr/>
        </p:nvCxnSpPr>
        <p:spPr>
          <a:xfrm flipV="1">
            <a:off x="2877281" y="3161933"/>
            <a:ext cx="0" cy="4186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03DFC16-A5C5-4B40-8E89-CA23764F794C}"/>
              </a:ext>
            </a:extLst>
          </p:cNvPr>
          <p:cNvCxnSpPr>
            <a:cxnSpLocks/>
            <a:endCxn id="2" idx="2"/>
          </p:cNvCxnSpPr>
          <p:nvPr/>
        </p:nvCxnSpPr>
        <p:spPr>
          <a:xfrm>
            <a:off x="1311965" y="3886929"/>
            <a:ext cx="89608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20" name="Graphic 19" descr="Badge Question Mark">
            <a:extLst>
              <a:ext uri="{FF2B5EF4-FFF2-40B4-BE49-F238E27FC236}">
                <a16:creationId xmlns:a16="http://schemas.microsoft.com/office/drawing/2014/main" id="{BAE77699-64E8-4E9F-AB3D-D6A02EB7DD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5516" y="342972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595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build="p"/>
      <p:bldP spid="35" grpId="0" animBg="1"/>
      <p:bldP spid="2" grpId="0" animBg="1"/>
      <p:bldP spid="4" grpId="0" animBg="1"/>
      <p:bldP spid="8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918D1CC5-7709-4BCF-9F14-D1DD8E213787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/>
              <a:t>Contradiction #1: Isolated Tests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007524-1BE5-41F8-B6D4-A43FCCD726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9FE97D69-F5D7-4A8F-AC2C-80C20744E02A}"/>
              </a:ext>
            </a:extLst>
          </p:cNvPr>
          <p:cNvSpPr>
            <a:spLocks noGrp="1"/>
          </p:cNvSpPr>
          <p:nvPr>
            <p:ph type="body" idx="16"/>
          </p:nvPr>
        </p:nvSpPr>
        <p:spPr/>
        <p:txBody>
          <a:bodyPr/>
          <a:lstStyle/>
          <a:p>
            <a:r>
              <a:rPr lang="en-US" dirty="0"/>
              <a:t>#37 RELATIVE CHANGE</a:t>
            </a:r>
          </a:p>
        </p:txBody>
      </p:sp>
      <p:sp>
        <p:nvSpPr>
          <p:cNvPr id="35" name="Thought Bubble: Cloud 34">
            <a:extLst>
              <a:ext uri="{FF2B5EF4-FFF2-40B4-BE49-F238E27FC236}">
                <a16:creationId xmlns:a16="http://schemas.microsoft.com/office/drawing/2014/main" id="{9BC470E9-8488-4B75-AFD8-5CE49F11B28A}"/>
              </a:ext>
            </a:extLst>
          </p:cNvPr>
          <p:cNvSpPr/>
          <p:nvPr/>
        </p:nvSpPr>
        <p:spPr>
          <a:xfrm>
            <a:off x="4777613" y="2704733"/>
            <a:ext cx="3598870" cy="1751745"/>
          </a:xfrm>
          <a:prstGeom prst="cloudCallout">
            <a:avLst>
              <a:gd name="adj1" fmla="val -23203"/>
              <a:gd name="adj2" fmla="val -62001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Use integration tests of another service to seed DB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E4AAB99-3072-47D0-8EE9-CB0108DF1B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77613" y="1562345"/>
            <a:ext cx="2413873" cy="876422"/>
          </a:xfrm>
          <a:prstGeom prst="rect">
            <a:avLst/>
          </a:prstGeom>
        </p:spPr>
      </p:pic>
      <p:sp>
        <p:nvSpPr>
          <p:cNvPr id="2" name="Flowchart: Magnetic Disk 1">
            <a:extLst>
              <a:ext uri="{FF2B5EF4-FFF2-40B4-BE49-F238E27FC236}">
                <a16:creationId xmlns:a16="http://schemas.microsoft.com/office/drawing/2014/main" id="{7EC89716-700D-4897-8E90-502466BAB297}"/>
              </a:ext>
            </a:extLst>
          </p:cNvPr>
          <p:cNvSpPr/>
          <p:nvPr/>
        </p:nvSpPr>
        <p:spPr>
          <a:xfrm>
            <a:off x="2208046" y="3580605"/>
            <a:ext cx="1338470" cy="612648"/>
          </a:xfrm>
          <a:prstGeom prst="flowChartMagneticDisk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Elasticsearch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A8E0A96-AC6E-4550-BAFF-C1393930F58A}"/>
              </a:ext>
            </a:extLst>
          </p:cNvPr>
          <p:cNvSpPr/>
          <p:nvPr/>
        </p:nvSpPr>
        <p:spPr>
          <a:xfrm>
            <a:off x="2208046" y="2247533"/>
            <a:ext cx="1338470" cy="9144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Application</a:t>
            </a:r>
          </a:p>
        </p:txBody>
      </p:sp>
      <p:sp>
        <p:nvSpPr>
          <p:cNvPr id="8" name="Flowchart: Off-page Connector 7">
            <a:extLst>
              <a:ext uri="{FF2B5EF4-FFF2-40B4-BE49-F238E27FC236}">
                <a16:creationId xmlns:a16="http://schemas.microsoft.com/office/drawing/2014/main" id="{DE9BB19C-2C35-488F-A783-EE0FFF316857}"/>
              </a:ext>
            </a:extLst>
          </p:cNvPr>
          <p:cNvSpPr/>
          <p:nvPr/>
        </p:nvSpPr>
        <p:spPr>
          <a:xfrm>
            <a:off x="2208046" y="1281906"/>
            <a:ext cx="1338470" cy="612648"/>
          </a:xfrm>
          <a:prstGeom prst="flowChartOffpage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Integration Tests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8538EF6-AF45-4BBA-8742-44F4AE0787A4}"/>
              </a:ext>
            </a:extLst>
          </p:cNvPr>
          <p:cNvCxnSpPr>
            <a:cxnSpLocks/>
          </p:cNvCxnSpPr>
          <p:nvPr/>
        </p:nvCxnSpPr>
        <p:spPr>
          <a:xfrm flipV="1">
            <a:off x="2877281" y="1894554"/>
            <a:ext cx="0" cy="35297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51FDA15-B14C-4653-93C1-36618D5DFD49}"/>
              </a:ext>
            </a:extLst>
          </p:cNvPr>
          <p:cNvCxnSpPr>
            <a:cxnSpLocks/>
          </p:cNvCxnSpPr>
          <p:nvPr/>
        </p:nvCxnSpPr>
        <p:spPr>
          <a:xfrm flipV="1">
            <a:off x="2877281" y="3161933"/>
            <a:ext cx="0" cy="4186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</p:cxn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2C3C71E6-AC4A-45F5-AEE3-C8BB817E70F3}"/>
              </a:ext>
            </a:extLst>
          </p:cNvPr>
          <p:cNvSpPr/>
          <p:nvPr/>
        </p:nvSpPr>
        <p:spPr>
          <a:xfrm>
            <a:off x="307715" y="2247533"/>
            <a:ext cx="1338470" cy="9144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Another Application</a:t>
            </a:r>
          </a:p>
        </p:txBody>
      </p:sp>
      <p:sp>
        <p:nvSpPr>
          <p:cNvPr id="18" name="Flowchart: Off-page Connector 17">
            <a:extLst>
              <a:ext uri="{FF2B5EF4-FFF2-40B4-BE49-F238E27FC236}">
                <a16:creationId xmlns:a16="http://schemas.microsoft.com/office/drawing/2014/main" id="{16621BC6-ECB5-4584-B9AF-5B61C4C480FC}"/>
              </a:ext>
            </a:extLst>
          </p:cNvPr>
          <p:cNvSpPr/>
          <p:nvPr/>
        </p:nvSpPr>
        <p:spPr>
          <a:xfrm>
            <a:off x="307714" y="1281906"/>
            <a:ext cx="1338470" cy="612648"/>
          </a:xfrm>
          <a:prstGeom prst="flowChartOffpage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Integration Tests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FA20FFA-1A8E-489D-9DEF-00E3E7603C95}"/>
              </a:ext>
            </a:extLst>
          </p:cNvPr>
          <p:cNvCxnSpPr>
            <a:cxnSpLocks/>
          </p:cNvCxnSpPr>
          <p:nvPr/>
        </p:nvCxnSpPr>
        <p:spPr>
          <a:xfrm>
            <a:off x="971882" y="1894553"/>
            <a:ext cx="0" cy="35297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B5DBB94-F739-4782-B0EA-0C86254FD829}"/>
              </a:ext>
            </a:extLst>
          </p:cNvPr>
          <p:cNvCxnSpPr>
            <a:cxnSpLocks/>
            <a:stCxn id="14" idx="2"/>
            <a:endCxn id="2" idx="2"/>
          </p:cNvCxnSpPr>
          <p:nvPr/>
        </p:nvCxnSpPr>
        <p:spPr>
          <a:xfrm>
            <a:off x="976950" y="3161933"/>
            <a:ext cx="1231096" cy="72499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21581259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6C8CE0F-3901-429B-8B39-8B56CFEE6E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D24AF694-9544-4230-8061-9CCDF3916FAB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/>
              <a:t>Contradiction #2: Entities Copy-Paste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963C76FB-4967-48E8-9314-A102DAA96C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4525" y="1193283"/>
            <a:ext cx="3007720" cy="876422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C7FD76C6-34DA-493B-B1FB-56E1BF65E5F1}"/>
              </a:ext>
            </a:extLst>
          </p:cNvPr>
          <p:cNvSpPr txBox="1"/>
          <p:nvPr/>
        </p:nvSpPr>
        <p:spPr>
          <a:xfrm>
            <a:off x="624311" y="908244"/>
            <a:ext cx="122341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i="0" dirty="0">
                <a:solidFill>
                  <a:srgbClr val="D4D4D4"/>
                </a:solidFill>
                <a:effectLst/>
                <a:latin typeface="-apple-system"/>
              </a:rPr>
              <a:t>#</a:t>
            </a:r>
            <a:r>
              <a:rPr lang="en-US" dirty="0">
                <a:solidFill>
                  <a:srgbClr val="D4D4D4"/>
                </a:solidFill>
                <a:latin typeface="-apple-system"/>
              </a:rPr>
              <a:t>05 MERGING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1227F7B1-0132-42A7-A1CD-96AD13278E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72000" y="1241316"/>
            <a:ext cx="2810963" cy="791943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C56EAD85-1EFB-4C2F-8F94-CE405AD2730C}"/>
              </a:ext>
            </a:extLst>
          </p:cNvPr>
          <p:cNvSpPr txBox="1"/>
          <p:nvPr/>
        </p:nvSpPr>
        <p:spPr>
          <a:xfrm>
            <a:off x="4608765" y="908244"/>
            <a:ext cx="163512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i="0" dirty="0">
                <a:solidFill>
                  <a:srgbClr val="D4D4D4"/>
                </a:solidFill>
                <a:effectLst/>
                <a:latin typeface="-apple-system"/>
              </a:rPr>
              <a:t>#</a:t>
            </a:r>
            <a:r>
              <a:rPr lang="en-US" dirty="0">
                <a:solidFill>
                  <a:srgbClr val="D4D4D4"/>
                </a:solidFill>
                <a:latin typeface="-apple-system"/>
              </a:rPr>
              <a:t>14 NON-LINEARITY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53F97734-681E-4EA8-8A4D-33FC6C277F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4311" y="2964410"/>
            <a:ext cx="2882346" cy="783796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6C09C00F-2B4B-42CE-8154-F7A9C9E126BC}"/>
              </a:ext>
            </a:extLst>
          </p:cNvPr>
          <p:cNvSpPr txBox="1"/>
          <p:nvPr/>
        </p:nvSpPr>
        <p:spPr>
          <a:xfrm>
            <a:off x="624311" y="2664328"/>
            <a:ext cx="1636858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i="0" dirty="0">
                <a:solidFill>
                  <a:srgbClr val="D4D4D4"/>
                </a:solidFill>
                <a:effectLst/>
                <a:latin typeface="-apple-system"/>
              </a:rPr>
              <a:t>#</a:t>
            </a:r>
            <a:r>
              <a:rPr lang="en-US" dirty="0">
                <a:solidFill>
                  <a:srgbClr val="D4D4D4"/>
                </a:solidFill>
                <a:latin typeface="-apple-system"/>
              </a:rPr>
              <a:t>15 DYNAMIZATION</a:t>
            </a:r>
          </a:p>
          <a:p>
            <a:endParaRPr lang="en-US" b="0" i="0" dirty="0">
              <a:solidFill>
                <a:srgbClr val="D4D4D4"/>
              </a:solidFill>
              <a:effectLst/>
              <a:latin typeface="-apple-system"/>
            </a:endParaRP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A25F01AB-7399-476A-9413-94E875F2C4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51786" y="3073796"/>
            <a:ext cx="2413873" cy="657649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6FDC2F73-FDFA-46B3-93EF-FCF46FC92EA3}"/>
              </a:ext>
            </a:extLst>
          </p:cNvPr>
          <p:cNvSpPr txBox="1"/>
          <p:nvPr/>
        </p:nvSpPr>
        <p:spPr>
          <a:xfrm>
            <a:off x="4551786" y="2664328"/>
            <a:ext cx="147110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i="0" dirty="0">
                <a:solidFill>
                  <a:srgbClr val="D4D4D4"/>
                </a:solidFill>
                <a:effectLst/>
                <a:latin typeface="-apple-system"/>
              </a:rPr>
              <a:t>#</a:t>
            </a:r>
            <a:r>
              <a:rPr lang="en-US" dirty="0">
                <a:solidFill>
                  <a:srgbClr val="D4D4D4"/>
                </a:solidFill>
                <a:latin typeface="-apple-system"/>
              </a:rPr>
              <a:t>25 SELF-SERVICE</a:t>
            </a:r>
          </a:p>
        </p:txBody>
      </p:sp>
    </p:spTree>
    <p:extLst>
      <p:ext uri="{BB962C8B-B14F-4D97-AF65-F5344CB8AC3E}">
        <p14:creationId xmlns:p14="http://schemas.microsoft.com/office/powerpoint/2010/main" val="33516524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918D1CC5-7709-4BCF-9F14-D1DD8E213787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/>
              <a:t>Contradiction #2: Entities Copy-Paste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007524-1BE5-41F8-B6D4-A43FCCD726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9FE97D69-F5D7-4A8F-AC2C-80C20744E02A}"/>
              </a:ext>
            </a:extLst>
          </p:cNvPr>
          <p:cNvSpPr>
            <a:spLocks noGrp="1"/>
          </p:cNvSpPr>
          <p:nvPr>
            <p:ph type="body" idx="16"/>
          </p:nvPr>
        </p:nvSpPr>
        <p:spPr/>
        <p:txBody>
          <a:bodyPr/>
          <a:lstStyle/>
          <a:p>
            <a:r>
              <a:rPr lang="en-US" dirty="0"/>
              <a:t>#05 MERGING</a:t>
            </a:r>
          </a:p>
        </p:txBody>
      </p:sp>
      <p:sp>
        <p:nvSpPr>
          <p:cNvPr id="35" name="Thought Bubble: Cloud 34">
            <a:extLst>
              <a:ext uri="{FF2B5EF4-FFF2-40B4-BE49-F238E27FC236}">
                <a16:creationId xmlns:a16="http://schemas.microsoft.com/office/drawing/2014/main" id="{9BC470E9-8488-4B75-AFD8-5CE49F11B28A}"/>
              </a:ext>
            </a:extLst>
          </p:cNvPr>
          <p:cNvSpPr/>
          <p:nvPr/>
        </p:nvSpPr>
        <p:spPr>
          <a:xfrm>
            <a:off x="4777613" y="2704733"/>
            <a:ext cx="3598870" cy="1751745"/>
          </a:xfrm>
          <a:prstGeom prst="cloudCallout">
            <a:avLst>
              <a:gd name="adj1" fmla="val -23203"/>
              <a:gd name="adj2" fmla="val -62001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Merge all representation of an entity to the one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8213C6E-5815-4781-89E2-107A1008A1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77613" y="1562345"/>
            <a:ext cx="3007720" cy="876422"/>
          </a:xfrm>
          <a:prstGeom prst="rect">
            <a:avLst/>
          </a:prstGeom>
        </p:spPr>
      </p:pic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E7C83993-4C5A-4FD4-97EF-E54A34DEEEE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26063771"/>
              </p:ext>
            </p:extLst>
          </p:nvPr>
        </p:nvGraphicFramePr>
        <p:xfrm>
          <a:off x="644525" y="1281906"/>
          <a:ext cx="3598870" cy="31745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404124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build="p"/>
      <p:bldP spid="35" grpId="0" animBg="1"/>
      <p:bldGraphic spid="4" grpId="0">
        <p:bldAsOne/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DBBB706-72F0-6049-AC1A-60B74878DEE2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/>
              <a:t>Contacts</a:t>
            </a:r>
            <a:endParaRPr lang="en-HU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978A814-92D4-6540-BAB5-680D0299B834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sz="1400" dirty="0"/>
              <a:t>Aleksandr Kugushev</a:t>
            </a:r>
            <a:endParaRPr lang="en-HU" sz="1400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CA7A019-78C3-DA45-9D94-C00050DD2CF1}"/>
              </a:ext>
            </a:extLst>
          </p:cNvPr>
          <p:cNvSpPr>
            <a:spLocks noGrp="1"/>
          </p:cNvSpPr>
          <p:nvPr>
            <p:ph type="body" idx="15"/>
          </p:nvPr>
        </p:nvSpPr>
        <p:spPr/>
        <p:txBody>
          <a:bodyPr/>
          <a:lstStyle/>
          <a:p>
            <a:r>
              <a:rPr lang="en-US" sz="1200" dirty="0"/>
              <a:t>EPAM SYSTEMS, </a:t>
            </a:r>
          </a:p>
          <a:p>
            <a:r>
              <a:rPr lang="en-US" sz="1200" dirty="0"/>
              <a:t>LEAD SOFTWARE ENGINEER</a:t>
            </a:r>
            <a:endParaRPr lang="en-HU" sz="1200" dirty="0"/>
          </a:p>
        </p:txBody>
      </p:sp>
      <p:pic>
        <p:nvPicPr>
          <p:cNvPr id="3" name="Picture Placeholder 2" descr="A picture containing person, person, holding, standing&#10;&#10;Description automatically generated">
            <a:extLst>
              <a:ext uri="{FF2B5EF4-FFF2-40B4-BE49-F238E27FC236}">
                <a16:creationId xmlns:a16="http://schemas.microsoft.com/office/drawing/2014/main" id="{15085B3A-9225-490A-A010-B3522C100AD7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93" t="1292" r="9150" b="-1292"/>
          <a:stretch/>
        </p:blipFill>
        <p:spPr>
          <a:xfrm>
            <a:off x="930447" y="1381313"/>
            <a:ext cx="1828800" cy="1828800"/>
          </a:xfrm>
        </p:spPr>
      </p:pic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5F1F6E4-B35D-C94B-93BF-39ABA3A1A2D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746500" y="1808047"/>
            <a:ext cx="5217500" cy="2492375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LinkedIn: </a:t>
            </a:r>
            <a:r>
              <a:rPr lang="en-US" dirty="0">
                <a:hlinkClick r:id="rId3"/>
              </a:rPr>
              <a:t>https://www.linkedin.com/in/kugushev/</a:t>
            </a:r>
            <a:r>
              <a:rPr lang="en-US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GitHub: </a:t>
            </a:r>
            <a:r>
              <a:rPr lang="en-US" dirty="0">
                <a:hlinkClick r:id="rId4"/>
              </a:rPr>
              <a:t>https://github.com/kugushev</a:t>
            </a:r>
            <a:r>
              <a:rPr lang="en-US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Podcast: </a:t>
            </a:r>
            <a:r>
              <a:rPr lang="en-US" dirty="0">
                <a:hlinkClick r:id="rId5"/>
              </a:rPr>
              <a:t>https://anchor.fm/dotnetmore</a:t>
            </a:r>
            <a:r>
              <a:rPr lang="en-US" dirty="0"/>
              <a:t> </a:t>
            </a:r>
            <a:endParaRPr lang="en-US" b="0" i="0" u="none" strike="noStrike" dirty="0">
              <a:solidFill>
                <a:srgbClr val="0099FF"/>
              </a:solidFill>
              <a:effectLst/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H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C639E7-6152-5342-AE51-740ED64270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F687F84-ED94-0F43-A13A-1C1C4547CB35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/>
              <a:t>About Me</a:t>
            </a:r>
            <a:endParaRPr lang="en-HU" dirty="0"/>
          </a:p>
        </p:txBody>
      </p:sp>
    </p:spTree>
    <p:extLst>
      <p:ext uri="{BB962C8B-B14F-4D97-AF65-F5344CB8AC3E}">
        <p14:creationId xmlns:p14="http://schemas.microsoft.com/office/powerpoint/2010/main" val="20904624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918D1CC5-7709-4BCF-9F14-D1DD8E213787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/>
              <a:t>Contradiction #2: Entities Copy-Paste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007524-1BE5-41F8-B6D4-A43FCCD726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9FE97D69-F5D7-4A8F-AC2C-80C20744E02A}"/>
              </a:ext>
            </a:extLst>
          </p:cNvPr>
          <p:cNvSpPr>
            <a:spLocks noGrp="1"/>
          </p:cNvSpPr>
          <p:nvPr>
            <p:ph type="body" idx="16"/>
          </p:nvPr>
        </p:nvSpPr>
        <p:spPr/>
        <p:txBody>
          <a:bodyPr/>
          <a:lstStyle/>
          <a:p>
            <a:r>
              <a:rPr lang="en-US" dirty="0"/>
              <a:t>#05 MERGING</a:t>
            </a:r>
          </a:p>
        </p:txBody>
      </p:sp>
      <p:sp>
        <p:nvSpPr>
          <p:cNvPr id="35" name="Thought Bubble: Cloud 34">
            <a:extLst>
              <a:ext uri="{FF2B5EF4-FFF2-40B4-BE49-F238E27FC236}">
                <a16:creationId xmlns:a16="http://schemas.microsoft.com/office/drawing/2014/main" id="{9BC470E9-8488-4B75-AFD8-5CE49F11B28A}"/>
              </a:ext>
            </a:extLst>
          </p:cNvPr>
          <p:cNvSpPr/>
          <p:nvPr/>
        </p:nvSpPr>
        <p:spPr>
          <a:xfrm>
            <a:off x="4777613" y="2704733"/>
            <a:ext cx="3598870" cy="1751745"/>
          </a:xfrm>
          <a:prstGeom prst="cloudCallout">
            <a:avLst>
              <a:gd name="adj1" fmla="val -23203"/>
              <a:gd name="adj2" fmla="val -62001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Merge all representation of an entity to the one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8213C6E-5815-4781-89E2-107A1008A1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77613" y="1562345"/>
            <a:ext cx="3007720" cy="876422"/>
          </a:xfrm>
          <a:prstGeom prst="rect">
            <a:avLst/>
          </a:prstGeom>
        </p:spPr>
      </p:pic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E7C83993-4C5A-4FD4-97EF-E54A34DEEEE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47386559"/>
              </p:ext>
            </p:extLst>
          </p:nvPr>
        </p:nvGraphicFramePr>
        <p:xfrm>
          <a:off x="644525" y="1281906"/>
          <a:ext cx="3598870" cy="31745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C0F4C101-1348-42DC-A3B1-7893D813D45D}"/>
              </a:ext>
            </a:extLst>
          </p:cNvPr>
          <p:cNvSpPr txBox="1"/>
          <p:nvPr/>
        </p:nvSpPr>
        <p:spPr>
          <a:xfrm>
            <a:off x="2177893" y="3711553"/>
            <a:ext cx="2132571" cy="30777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class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  <a:t>SearchRequest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4629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918D1CC5-7709-4BCF-9F14-D1DD8E213787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/>
              <a:t>Contradiction #2: Entities Copy-Paste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007524-1BE5-41F8-B6D4-A43FCCD726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51CB4D49-F500-4074-AF3C-0915715A74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0" y="1255402"/>
            <a:ext cx="3721863" cy="3216265"/>
          </a:xfrm>
          <a:prstGeom prst="rect">
            <a:avLst/>
          </a:prstGeom>
          <a:solidFill>
            <a:srgbClr val="26262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class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  <a:t>SearchRequest</a:t>
            </a:r>
            <a:b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</a:b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JetBrains Mono"/>
              </a:rPr>
              <a:t>{</a:t>
            </a:r>
            <a:b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JetBrains Mono"/>
              </a:rPr>
            </a:b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JetBrains Mono"/>
              </a:rPr>
              <a:t>    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  <a:t>SearchRequest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(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string 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industry, 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int 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headquarters, 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string 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geography,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700" dirty="0">
                <a:solidFill>
                  <a:srgbClr val="BDBDBD"/>
                </a:solidFill>
                <a:latin typeface="JetBrains Mono"/>
              </a:rPr>
              <a:t>        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decimal 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revenue, 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decimal 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income, 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decimal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ebtda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, 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string 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owner, 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int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investmentId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700" dirty="0">
                <a:solidFill>
                  <a:srgbClr val="BDBDBD"/>
                </a:solidFill>
                <a:latin typeface="JetBrains Mono"/>
              </a:rPr>
              <a:t>        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string 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partner, 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decimal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irr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)</a:t>
            </a:r>
            <a:b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{</a:t>
            </a:r>
            <a:b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Industry 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= industry;</a:t>
            </a:r>
            <a:b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Headquarters 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= headquarters;</a:t>
            </a:r>
            <a:b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Geography 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= geography;</a:t>
            </a:r>
            <a:b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Revenue 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= revenue;</a:t>
            </a:r>
            <a:b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Income 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= income;</a:t>
            </a:r>
            <a:b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EBTDA 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=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ebtda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</a:t>
            </a:r>
            <a:b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Owner 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= owner;</a:t>
            </a:r>
            <a:b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InvestmentId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 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=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investmentId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</a:t>
            </a:r>
            <a:b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Partner 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= partner;</a:t>
            </a:r>
            <a:b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IRR 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=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irr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</a:t>
            </a:r>
            <a:b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}</a:t>
            </a:r>
            <a:b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b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string 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Industry 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int 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Headquarters 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string 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Geography 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decimal 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Revenue 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decimal 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Income 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decimal 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EBTDA 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string 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Owner 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int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InvestmentId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 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string 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Partner 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decimal 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IRR 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JetBrains Mono"/>
              </a:rPr>
              <a:t>}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FFB8FB16-61BC-4D70-99A4-DC60F38CDF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4525" y="1255402"/>
            <a:ext cx="3549788" cy="3000821"/>
          </a:xfrm>
          <a:prstGeom prst="rect">
            <a:avLst/>
          </a:prstGeom>
          <a:solidFill>
            <a:srgbClr val="26262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class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  <a:t>SearchRequest</a:t>
            </a:r>
            <a:b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</a:b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JetBrains Mono"/>
              </a:rPr>
              <a:t>{</a:t>
            </a:r>
            <a:b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JetBrains Mono"/>
              </a:rPr>
            </a:b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JetBrains Mono"/>
              </a:rPr>
              <a:t>    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  <a:t>SearchRequest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(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  <a:t>SearchRequestDto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  <a:t>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dto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)</a:t>
            </a:r>
            <a:b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{</a:t>
            </a:r>
            <a:b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Industry 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=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dto.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Industry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</a:t>
            </a:r>
            <a:b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Headquarters 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=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dto.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Headquarters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</a:t>
            </a:r>
            <a:b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Geography 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=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dto.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Geography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</a:t>
            </a:r>
            <a:b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Revenue 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=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dto.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Revenue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</a:t>
            </a:r>
            <a:b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Income 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=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dto.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Income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</a:t>
            </a:r>
            <a:b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EBTDA 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=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dto.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EBTDA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</a:t>
            </a:r>
            <a:b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Owner 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=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dto.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Owner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</a:t>
            </a:r>
            <a:b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InvestmentId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 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=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dto.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InvestmentId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</a:t>
            </a:r>
            <a:b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Partner 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=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dto.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Partner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</a:t>
            </a:r>
            <a:b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IRR 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=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dto.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IRR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</a:t>
            </a:r>
            <a:b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}</a:t>
            </a:r>
            <a:b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b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string 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Industry 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int 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Headquarters 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string 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Geography 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decimal 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Revenue 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decimal 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Income 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decimal 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EBTDA 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string 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Owner 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int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InvestmentId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 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string 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Partner 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decimal 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IRR 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}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2949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3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918D1CC5-7709-4BCF-9F14-D1DD8E213787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/>
              <a:t>Contradiction #2: Entities Copy-Paste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007524-1BE5-41F8-B6D4-A43FCCD726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9FE97D69-F5D7-4A8F-AC2C-80C20744E02A}"/>
              </a:ext>
            </a:extLst>
          </p:cNvPr>
          <p:cNvSpPr>
            <a:spLocks noGrp="1"/>
          </p:cNvSpPr>
          <p:nvPr>
            <p:ph type="body" idx="16"/>
          </p:nvPr>
        </p:nvSpPr>
        <p:spPr/>
        <p:txBody>
          <a:bodyPr/>
          <a:lstStyle/>
          <a:p>
            <a:r>
              <a:rPr lang="en-US" dirty="0"/>
              <a:t>#14 NON-LINEARITY</a:t>
            </a:r>
          </a:p>
        </p:txBody>
      </p:sp>
      <p:sp>
        <p:nvSpPr>
          <p:cNvPr id="35" name="Thought Bubble: Cloud 34">
            <a:extLst>
              <a:ext uri="{FF2B5EF4-FFF2-40B4-BE49-F238E27FC236}">
                <a16:creationId xmlns:a16="http://schemas.microsoft.com/office/drawing/2014/main" id="{9BC470E9-8488-4B75-AFD8-5CE49F11B28A}"/>
              </a:ext>
            </a:extLst>
          </p:cNvPr>
          <p:cNvSpPr/>
          <p:nvPr/>
        </p:nvSpPr>
        <p:spPr>
          <a:xfrm>
            <a:off x="4777613" y="2704733"/>
            <a:ext cx="3598870" cy="1751745"/>
          </a:xfrm>
          <a:prstGeom prst="cloudCallout">
            <a:avLst>
              <a:gd name="adj1" fmla="val -23203"/>
              <a:gd name="adj2" fmla="val -62001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High level entity should be interface than class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A2D29F-2BC2-48AA-B3C5-A696176AD2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77613" y="1562345"/>
            <a:ext cx="2810963" cy="791943"/>
          </a:xfrm>
          <a:prstGeom prst="rect">
            <a:avLst/>
          </a:prstGeom>
        </p:spPr>
      </p:pic>
      <p:sp>
        <p:nvSpPr>
          <p:cNvPr id="8" name="Rectangle 4">
            <a:extLst>
              <a:ext uri="{FF2B5EF4-FFF2-40B4-BE49-F238E27FC236}">
                <a16:creationId xmlns:a16="http://schemas.microsoft.com/office/drawing/2014/main" id="{CCB92675-5C46-4D2C-B1EE-41EBE12851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4525" y="1255402"/>
            <a:ext cx="3549788" cy="3000821"/>
          </a:xfrm>
          <a:prstGeom prst="rect">
            <a:avLst/>
          </a:prstGeom>
          <a:solidFill>
            <a:srgbClr val="26262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class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  <a:t>SearchRequest</a:t>
            </a:r>
            <a:b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</a:b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JetBrains Mono"/>
              </a:rPr>
              <a:t>{</a:t>
            </a:r>
            <a:b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JetBrains Mono"/>
              </a:rPr>
            </a:b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JetBrains Mono"/>
              </a:rPr>
              <a:t>    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  <a:t>SearchRequest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(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  <a:t>SearchRequestDto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  <a:t>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dto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)</a:t>
            </a:r>
            <a:b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{</a:t>
            </a:r>
            <a:b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Industry 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=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dto.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Industry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</a:t>
            </a:r>
            <a:b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Headquarters 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=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dto.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Headquarters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</a:t>
            </a:r>
            <a:b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Geography 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=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dto.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Geography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</a:t>
            </a:r>
            <a:b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Revenue 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=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dto.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Revenue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</a:t>
            </a:r>
            <a:b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Income 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=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dto.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Income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</a:t>
            </a:r>
            <a:b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EBTDA 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=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dto.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EBTDA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</a:t>
            </a:r>
            <a:b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Owner 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=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dto.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Owner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</a:t>
            </a:r>
            <a:b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InvestmentId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 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=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dto.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InvestmentId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</a:t>
            </a:r>
            <a:b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Partner 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=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dto.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Partner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</a:t>
            </a:r>
            <a:b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IRR 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=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dto.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IRR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</a:t>
            </a:r>
            <a:b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}</a:t>
            </a:r>
            <a:b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b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string 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Industry 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int 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Headquarters 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string 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Geography 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decimal 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Revenue 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decimal 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Income 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decimal 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EBTDA 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string 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Owner 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int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InvestmentId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 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string 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Partner 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decimal 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IRR 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}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0941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build="p"/>
      <p:bldP spid="35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918D1CC5-7709-4BCF-9F14-D1DD8E213787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/>
              <a:t>Contradiction #2: Entities Copy-Paste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007524-1BE5-41F8-B6D4-A43FCCD726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9FE97D69-F5D7-4A8F-AC2C-80C20744E02A}"/>
              </a:ext>
            </a:extLst>
          </p:cNvPr>
          <p:cNvSpPr>
            <a:spLocks noGrp="1"/>
          </p:cNvSpPr>
          <p:nvPr>
            <p:ph type="body" idx="16"/>
          </p:nvPr>
        </p:nvSpPr>
        <p:spPr/>
        <p:txBody>
          <a:bodyPr/>
          <a:lstStyle/>
          <a:p>
            <a:r>
              <a:rPr lang="en-US" dirty="0"/>
              <a:t>#14 NON-LINEARITY</a:t>
            </a:r>
          </a:p>
        </p:txBody>
      </p:sp>
      <p:sp>
        <p:nvSpPr>
          <p:cNvPr id="35" name="Thought Bubble: Cloud 34">
            <a:extLst>
              <a:ext uri="{FF2B5EF4-FFF2-40B4-BE49-F238E27FC236}">
                <a16:creationId xmlns:a16="http://schemas.microsoft.com/office/drawing/2014/main" id="{9BC470E9-8488-4B75-AFD8-5CE49F11B28A}"/>
              </a:ext>
            </a:extLst>
          </p:cNvPr>
          <p:cNvSpPr/>
          <p:nvPr/>
        </p:nvSpPr>
        <p:spPr>
          <a:xfrm>
            <a:off x="4777613" y="2704733"/>
            <a:ext cx="3598870" cy="1751745"/>
          </a:xfrm>
          <a:prstGeom prst="cloudCallout">
            <a:avLst>
              <a:gd name="adj1" fmla="val -23203"/>
              <a:gd name="adj2" fmla="val -62001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High level entity should be interface than class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A2D29F-2BC2-48AA-B3C5-A696176AD2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77613" y="1562345"/>
            <a:ext cx="2810963" cy="79194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14AF084-35C0-464D-BFB8-03830D0A09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4525" y="1222590"/>
            <a:ext cx="3564746" cy="3293209"/>
          </a:xfrm>
          <a:prstGeom prst="rect">
            <a:avLst/>
          </a:prstGeom>
          <a:solidFill>
            <a:srgbClr val="26262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interface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  <a:t>ISearchRequest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JetBrains Mono"/>
              </a:rPr>
              <a:t>{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JetBrains Mono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string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Industry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int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Headquarters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string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Geography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decimal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Revenue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decimal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Income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decimal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EBTDA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string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Owner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int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InvestmentId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string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Partner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decimal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IRR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JetBrains Mono"/>
              </a:rPr>
              <a:t>}</a:t>
            </a:r>
            <a:endParaRPr kumimoji="0" lang="en-US" altLang="en-US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60509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918D1CC5-7709-4BCF-9F14-D1DD8E213787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/>
              <a:t>Contradiction #2: Entities Copy-Paste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007524-1BE5-41F8-B6D4-A43FCCD726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14AF084-35C0-464D-BFB8-03830D0A09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4525" y="1222590"/>
            <a:ext cx="3564746" cy="3293209"/>
          </a:xfrm>
          <a:prstGeom prst="rect">
            <a:avLst/>
          </a:prstGeom>
          <a:solidFill>
            <a:srgbClr val="26262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interface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  <a:t>ISearchRequest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JetBrains Mono"/>
              </a:rPr>
              <a:t>{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JetBrains Mono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string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Industry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int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Headquarters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string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Geography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decimal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Revenue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decimal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Income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decimal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EBTDA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string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Owner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int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InvestmentId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string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Partner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decimal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IRR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JetBrains Mono"/>
              </a:rPr>
              <a:t>}</a:t>
            </a:r>
            <a:endParaRPr kumimoji="0" lang="en-US" altLang="en-US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251916BD-5AB3-4317-B9A7-8C2D961B0A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1999" y="1222591"/>
            <a:ext cx="4214813" cy="3293209"/>
          </a:xfrm>
          <a:prstGeom prst="rect">
            <a:avLst/>
          </a:prstGeom>
          <a:solidFill>
            <a:srgbClr val="26262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class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  <a:t>SearchRequestDto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0D0D0"/>
                </a:solidFill>
                <a:effectLst/>
                <a:latin typeface="JetBrains Mono"/>
              </a:rPr>
              <a:t>: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  <a:t>ISearchRequest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JetBrains Mono"/>
              </a:rPr>
              <a:t>{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JetBrains Mono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string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Industry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set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int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Headquarters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set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string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Geography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set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decimal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Revenue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set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decimal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Income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set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decimal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EBTDA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set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string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Owner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set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int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InvestmentId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set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string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Partner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set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decimal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IRR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set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}</a:t>
            </a:r>
            <a:endParaRPr kumimoji="0" lang="en-US" altLang="en-US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83480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918D1CC5-7709-4BCF-9F14-D1DD8E213787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/>
              <a:t>Contradiction #2: Entities Copy-Paste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007524-1BE5-41F8-B6D4-A43FCCD726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251916BD-5AB3-4317-B9A7-8C2D961B0A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1999" y="1222591"/>
            <a:ext cx="4214813" cy="3293209"/>
          </a:xfrm>
          <a:prstGeom prst="rect">
            <a:avLst/>
          </a:prstGeom>
          <a:solidFill>
            <a:srgbClr val="26262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class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  <a:t>SearchRequestDto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0D0D0"/>
                </a:solidFill>
                <a:effectLst/>
                <a:latin typeface="JetBrains Mono"/>
              </a:rPr>
              <a:t>: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  <a:t>ISearchRequest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JetBrains Mono"/>
              </a:rPr>
              <a:t>{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JetBrains Mono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string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Industry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set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int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Headquarters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set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string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Geography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set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decimal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Revenue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set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decimal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Income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set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decimal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EBTDA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set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string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Owner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set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int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InvestmentId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set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string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Partner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set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decimal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IRR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set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}</a:t>
            </a:r>
            <a:endParaRPr kumimoji="0" lang="en-US" altLang="en-US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A05D9E35-B87C-4AD9-9A5E-B1F5D9F61A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4525" y="1222590"/>
            <a:ext cx="3609423" cy="3293209"/>
          </a:xfrm>
          <a:prstGeom prst="rect">
            <a:avLst/>
          </a:prstGeom>
          <a:solidFill>
            <a:srgbClr val="26262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class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  <a:t>SearchFinanceRequest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decimal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Revenue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set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decimal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Income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set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decimal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EBTDA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set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}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class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  <a:t>SearchInvestmentRequest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JetBrains Mono"/>
              </a:rPr>
              <a:t>{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JetBrains Mono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int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InvestmentId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set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string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Partner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set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decimal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IRR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set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JetBrains Mono"/>
              </a:rPr>
              <a:t>}</a:t>
            </a:r>
            <a:endParaRPr kumimoji="0" lang="en-US" altLang="en-US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Arrow: Left 6">
            <a:extLst>
              <a:ext uri="{FF2B5EF4-FFF2-40B4-BE49-F238E27FC236}">
                <a16:creationId xmlns:a16="http://schemas.microsoft.com/office/drawing/2014/main" id="{87FBC5F8-4EDE-4A80-8709-4F5136CEB1EE}"/>
              </a:ext>
            </a:extLst>
          </p:cNvPr>
          <p:cNvSpPr/>
          <p:nvPr/>
        </p:nvSpPr>
        <p:spPr>
          <a:xfrm rot="1163692">
            <a:off x="3762150" y="2135522"/>
            <a:ext cx="1069794" cy="484632"/>
          </a:xfrm>
          <a:prstGeom prst="lef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157AAE7-A13D-4C66-BECA-D4DC798C5D7E}"/>
              </a:ext>
            </a:extLst>
          </p:cNvPr>
          <p:cNvSpPr/>
          <p:nvPr/>
        </p:nvSpPr>
        <p:spPr>
          <a:xfrm>
            <a:off x="4795857" y="2411994"/>
            <a:ext cx="3067511" cy="914400"/>
          </a:xfrm>
          <a:prstGeom prst="roundRect">
            <a:avLst/>
          </a:prstGeom>
          <a:noFill/>
          <a:ln w="762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Left 10">
            <a:extLst>
              <a:ext uri="{FF2B5EF4-FFF2-40B4-BE49-F238E27FC236}">
                <a16:creationId xmlns:a16="http://schemas.microsoft.com/office/drawing/2014/main" id="{CAF548A5-6F5E-479B-A051-529152E8A2D9}"/>
              </a:ext>
            </a:extLst>
          </p:cNvPr>
          <p:cNvSpPr/>
          <p:nvPr/>
        </p:nvSpPr>
        <p:spPr>
          <a:xfrm>
            <a:off x="3712036" y="3628601"/>
            <a:ext cx="1069794" cy="484632"/>
          </a:xfrm>
          <a:prstGeom prst="lef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08CE677-8B19-4F3A-B5B1-DCC4B958124A}"/>
              </a:ext>
            </a:extLst>
          </p:cNvPr>
          <p:cNvSpPr/>
          <p:nvPr/>
        </p:nvSpPr>
        <p:spPr>
          <a:xfrm>
            <a:off x="4795857" y="3413717"/>
            <a:ext cx="3067511" cy="914400"/>
          </a:xfrm>
          <a:prstGeom prst="roundRect">
            <a:avLst/>
          </a:prstGeom>
          <a:noFill/>
          <a:ln w="762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085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  <p:bldP spid="9" grpId="0" animBg="1"/>
      <p:bldP spid="11" grpId="0" animBg="1"/>
      <p:bldP spid="12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918D1CC5-7709-4BCF-9F14-D1DD8E213787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/>
              <a:t>Contradiction #2: Entities Copy-Paste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007524-1BE5-41F8-B6D4-A43FCCD726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A05D9E35-B87C-4AD9-9A5E-B1F5D9F61A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4525" y="1222590"/>
            <a:ext cx="3609423" cy="3293209"/>
          </a:xfrm>
          <a:prstGeom prst="rect">
            <a:avLst/>
          </a:prstGeom>
          <a:solidFill>
            <a:srgbClr val="26262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class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  <a:t>SearchFinanceRequest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decimal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Revenue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set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decimal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Income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set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decimal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EBTDA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set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}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class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  <a:t>SearchInvestmentRequest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JetBrains Mono"/>
              </a:rPr>
              <a:t>{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JetBrains Mono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int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InvestmentId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set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string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Partner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set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decimal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IRR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set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JetBrains Mono"/>
              </a:rPr>
              <a:t>}</a:t>
            </a:r>
            <a:endParaRPr kumimoji="0" lang="en-US" altLang="en-US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D681DE8-13D8-4B47-A521-4DB4920DDE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0" y="1222590"/>
            <a:ext cx="4306957" cy="1169551"/>
          </a:xfrm>
          <a:prstGeom prst="rect">
            <a:avLst/>
          </a:prstGeom>
          <a:solidFill>
            <a:srgbClr val="26262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interface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  <a:t>ISearchBuilder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void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SearchFinance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(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  <a:t>SearchFinanceRequest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  <a:t>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r);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void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SearchInvestment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(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  <a:t>SearchInvestmentRequest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  <a:t>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r);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}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AA4E4C77-BED2-4F6E-9E7C-C1C1E93F19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0" y="2699917"/>
            <a:ext cx="4306957" cy="1815882"/>
          </a:xfrm>
          <a:prstGeom prst="rect">
            <a:avLst/>
          </a:prstGeom>
          <a:solidFill>
            <a:srgbClr val="26262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void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Search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(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  <a:t>ISearchBuilder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searchBuilder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  <a:t>   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  <a:t>IMapper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  <a:t>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mapper,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  <a:t>SearchRequestDto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  <a:t>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request)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JetBrains Mono"/>
              </a:rPr>
              <a:t>{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JetBrains Mono"/>
              </a:rPr>
              <a:t>   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searchBuilder.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SearchFinance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(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400" dirty="0">
                <a:solidFill>
                  <a:srgbClr val="BDBDBD"/>
                </a:solidFill>
                <a:latin typeface="JetBrains Mono"/>
              </a:rPr>
              <a:t>       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mapper.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Map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&lt;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  <a:t>SearchFinanceRequest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&gt;(request));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searchBuilder.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SearchInvestment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(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400" dirty="0">
                <a:solidFill>
                  <a:srgbClr val="BDBDBD"/>
                </a:solidFill>
                <a:latin typeface="JetBrains Mono"/>
              </a:rPr>
              <a:t>       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mapper.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Map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&lt;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  <a:t>SearchInvestmentRequest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&gt;(request));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JetBrains Mono"/>
              </a:rPr>
              <a:t>}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5007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918D1CC5-7709-4BCF-9F14-D1DD8E213787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/>
              <a:t>Contradiction #2: Entities Copy-Paste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007524-1BE5-41F8-B6D4-A43FCCD726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9FE97D69-F5D7-4A8F-AC2C-80C20744E02A}"/>
              </a:ext>
            </a:extLst>
          </p:cNvPr>
          <p:cNvSpPr>
            <a:spLocks noGrp="1"/>
          </p:cNvSpPr>
          <p:nvPr>
            <p:ph type="body" idx="16"/>
          </p:nvPr>
        </p:nvSpPr>
        <p:spPr/>
        <p:txBody>
          <a:bodyPr/>
          <a:lstStyle/>
          <a:p>
            <a:r>
              <a:rPr lang="en-US" dirty="0"/>
              <a:t>#15 DYNAMIZATION</a:t>
            </a:r>
          </a:p>
        </p:txBody>
      </p:sp>
      <p:sp>
        <p:nvSpPr>
          <p:cNvPr id="35" name="Thought Bubble: Cloud 34">
            <a:extLst>
              <a:ext uri="{FF2B5EF4-FFF2-40B4-BE49-F238E27FC236}">
                <a16:creationId xmlns:a16="http://schemas.microsoft.com/office/drawing/2014/main" id="{9BC470E9-8488-4B75-AFD8-5CE49F11B28A}"/>
              </a:ext>
            </a:extLst>
          </p:cNvPr>
          <p:cNvSpPr/>
          <p:nvPr/>
        </p:nvSpPr>
        <p:spPr>
          <a:xfrm>
            <a:off x="4777613" y="2704733"/>
            <a:ext cx="3598870" cy="1751745"/>
          </a:xfrm>
          <a:prstGeom prst="cloudCallout">
            <a:avLst>
              <a:gd name="adj1" fmla="val -23203"/>
              <a:gd name="adj2" fmla="val -62001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Specify in a parameter type a required interface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7BFB1EA-6DD4-4CAE-B0E6-7D5BEF6B31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77613" y="1562345"/>
            <a:ext cx="2882346" cy="783796"/>
          </a:xfrm>
          <a:prstGeom prst="rect">
            <a:avLst/>
          </a:prstGeom>
        </p:spPr>
      </p:pic>
      <p:sp>
        <p:nvSpPr>
          <p:cNvPr id="10" name="Rectangle 1">
            <a:extLst>
              <a:ext uri="{FF2B5EF4-FFF2-40B4-BE49-F238E27FC236}">
                <a16:creationId xmlns:a16="http://schemas.microsoft.com/office/drawing/2014/main" id="{DB6C3D3A-AC70-4557-8E94-FEAAE9D165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4525" y="1222590"/>
            <a:ext cx="3609423" cy="3293209"/>
          </a:xfrm>
          <a:prstGeom prst="rect">
            <a:avLst/>
          </a:prstGeom>
          <a:solidFill>
            <a:srgbClr val="26262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class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  <a:t>SearchFinanceRequest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decimal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Revenue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set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decimal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Income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set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decimal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EBTDA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set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}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class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  <a:t>SearchInvestmentRequest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JetBrains Mono"/>
              </a:rPr>
              <a:t>{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JetBrains Mono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int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InvestmentId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set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string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Partner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set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decimal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IRR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set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JetBrains Mono"/>
              </a:rPr>
              <a:t>}</a:t>
            </a:r>
            <a:endParaRPr kumimoji="0" lang="en-US" altLang="en-US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230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build="p"/>
      <p:bldP spid="35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918D1CC5-7709-4BCF-9F14-D1DD8E213787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/>
              <a:t>Contradiction #2: Entities Copy-Paste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007524-1BE5-41F8-B6D4-A43FCCD726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9FE97D69-F5D7-4A8F-AC2C-80C20744E02A}"/>
              </a:ext>
            </a:extLst>
          </p:cNvPr>
          <p:cNvSpPr>
            <a:spLocks noGrp="1"/>
          </p:cNvSpPr>
          <p:nvPr>
            <p:ph type="body" idx="16"/>
          </p:nvPr>
        </p:nvSpPr>
        <p:spPr/>
        <p:txBody>
          <a:bodyPr/>
          <a:lstStyle/>
          <a:p>
            <a:r>
              <a:rPr lang="en-US" dirty="0"/>
              <a:t>#15 DYNAMIZATION</a:t>
            </a:r>
          </a:p>
        </p:txBody>
      </p:sp>
      <p:sp>
        <p:nvSpPr>
          <p:cNvPr id="35" name="Thought Bubble: Cloud 34">
            <a:extLst>
              <a:ext uri="{FF2B5EF4-FFF2-40B4-BE49-F238E27FC236}">
                <a16:creationId xmlns:a16="http://schemas.microsoft.com/office/drawing/2014/main" id="{9BC470E9-8488-4B75-AFD8-5CE49F11B28A}"/>
              </a:ext>
            </a:extLst>
          </p:cNvPr>
          <p:cNvSpPr/>
          <p:nvPr/>
        </p:nvSpPr>
        <p:spPr>
          <a:xfrm>
            <a:off x="4777613" y="2704733"/>
            <a:ext cx="3598870" cy="1751745"/>
          </a:xfrm>
          <a:prstGeom prst="cloudCallout">
            <a:avLst>
              <a:gd name="adj1" fmla="val -23203"/>
              <a:gd name="adj2" fmla="val -62001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Specify in a parameter type a required interface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7BFB1EA-6DD4-4CAE-B0E6-7D5BEF6B31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77613" y="1562345"/>
            <a:ext cx="2882346" cy="783796"/>
          </a:xfrm>
          <a:prstGeom prst="rect">
            <a:avLst/>
          </a:prstGeom>
        </p:spPr>
      </p:pic>
      <p:sp>
        <p:nvSpPr>
          <p:cNvPr id="10" name="Rectangle 1">
            <a:extLst>
              <a:ext uri="{FF2B5EF4-FFF2-40B4-BE49-F238E27FC236}">
                <a16:creationId xmlns:a16="http://schemas.microsoft.com/office/drawing/2014/main" id="{DB6C3D3A-AC70-4557-8E94-FEAAE9D165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4525" y="1222590"/>
            <a:ext cx="3721863" cy="3293209"/>
          </a:xfrm>
          <a:prstGeom prst="rect">
            <a:avLst/>
          </a:prstGeom>
          <a:solidFill>
            <a:srgbClr val="26262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interface </a:t>
            </a:r>
            <a:r>
              <a:rPr lang="en-US" altLang="en-US" sz="1600" dirty="0" err="1">
                <a:solidFill>
                  <a:srgbClr val="C191FF"/>
                </a:solidFill>
                <a:latin typeface="JetBrains Mono"/>
              </a:rPr>
              <a:t>I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  <a:t>SearchFinanceRequest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decimal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Revenue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set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decimal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Income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set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decimal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EBTDA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set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}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</a:t>
            </a:r>
            <a:r>
              <a:rPr lang="en-US" altLang="en-US" sz="1600" dirty="0">
                <a:solidFill>
                  <a:srgbClr val="6C95EB"/>
                </a:solidFill>
                <a:latin typeface="JetBrains Mono"/>
              </a:rPr>
              <a:t>interface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 </a:t>
            </a:r>
            <a:r>
              <a:rPr lang="en-US" altLang="en-US" sz="1600" dirty="0" err="1">
                <a:solidFill>
                  <a:srgbClr val="C191FF"/>
                </a:solidFill>
                <a:latin typeface="JetBrains Mono"/>
              </a:rPr>
              <a:t>I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  <a:t>SearchInvestmentRequest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JetBrains Mono"/>
              </a:rPr>
              <a:t>{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JetBrains Mono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int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InvestmentId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set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string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Partner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set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decimal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IRR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set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JetBrains Mono"/>
              </a:rPr>
              <a:t>}</a:t>
            </a:r>
            <a:endParaRPr kumimoji="0" lang="en-US" altLang="en-US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400449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918D1CC5-7709-4BCF-9F14-D1DD8E213787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/>
              <a:t>Contradiction #2: Entities Copy-Paste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007524-1BE5-41F8-B6D4-A43FCCD726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DB6C3D3A-AC70-4557-8E94-FEAAE9D165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4525" y="1222590"/>
            <a:ext cx="3721863" cy="3293209"/>
          </a:xfrm>
          <a:prstGeom prst="rect">
            <a:avLst/>
          </a:prstGeom>
          <a:solidFill>
            <a:srgbClr val="26262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interface </a:t>
            </a:r>
            <a:r>
              <a:rPr lang="en-US" altLang="en-US" sz="1600" dirty="0" err="1">
                <a:solidFill>
                  <a:srgbClr val="C191FF"/>
                </a:solidFill>
                <a:latin typeface="JetBrains Mono"/>
              </a:rPr>
              <a:t>I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  <a:t>SearchFinanceRequest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decimal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Revenue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set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decimal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Income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set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decimal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EBTDA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set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}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</a:t>
            </a:r>
            <a:r>
              <a:rPr lang="en-US" altLang="en-US" sz="1600" dirty="0">
                <a:solidFill>
                  <a:srgbClr val="6C95EB"/>
                </a:solidFill>
                <a:latin typeface="JetBrains Mono"/>
              </a:rPr>
              <a:t>interface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 </a:t>
            </a:r>
            <a:r>
              <a:rPr lang="en-US" altLang="en-US" sz="1600" dirty="0" err="1">
                <a:solidFill>
                  <a:srgbClr val="C191FF"/>
                </a:solidFill>
                <a:latin typeface="JetBrains Mono"/>
              </a:rPr>
              <a:t>I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  <a:t>SearchInvestmentRequest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JetBrains Mono"/>
              </a:rPr>
              <a:t>{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JetBrains Mono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int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InvestmentId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set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string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Partner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set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decimal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IRR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set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JetBrains Mono"/>
              </a:rPr>
              <a:t>}</a:t>
            </a:r>
            <a:endParaRPr kumimoji="0" lang="en-US" altLang="en-US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99B02D89-EED6-4563-A112-4AD57313B5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0" y="1099479"/>
            <a:ext cx="4697896" cy="3539430"/>
          </a:xfrm>
          <a:prstGeom prst="rect">
            <a:avLst/>
          </a:prstGeom>
          <a:solidFill>
            <a:srgbClr val="26262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JetBrains Mono"/>
              </a:rPr>
              <a:t>public class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  <a:t>SearchRequestDto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0D0D0"/>
                </a:solidFill>
                <a:effectLst/>
                <a:latin typeface="JetBrains Mono"/>
              </a:rPr>
              <a:t>: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JetBrains Mono"/>
              </a:rPr>
              <a:t>ISearchRequest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, 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  <a:t>ISearchFinanceRequest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,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  <a:t>ISearchInvestmentRequest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JetBrains Mono"/>
              </a:rPr>
              <a:t>{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JetBrains Mono"/>
              </a:rPr>
              <a:t>    public string Industry { get; set; }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JetBrains Mono"/>
              </a:rPr>
              <a:t>    public int Headquarters { get; set; }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JetBrains Mono"/>
              </a:rPr>
              <a:t>    public string Geography { get; set; }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JetBrains Mono"/>
              </a:rPr>
              <a:t>    public decimal Revenue { get; set; }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JetBrains Mono"/>
              </a:rPr>
              <a:t>    public decimal Income { get; set; }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JetBrains Mono"/>
              </a:rPr>
              <a:t>    public decimal EBTDA { get; set; }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JetBrains Mono"/>
              </a:rPr>
              <a:t>    public string Owner { get; set; }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JetBrains Mono"/>
              </a:rPr>
              <a:t>    public int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JetBrains Mono"/>
              </a:rPr>
              <a:t>InvestmentId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JetBrains Mono"/>
              </a:rPr>
              <a:t> { get; set; }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JetBrains Mono"/>
              </a:rPr>
              <a:t>    public string Partner { get; set; }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JetBrains Mono"/>
              </a:rPr>
              <a:t>    public decimal IRR { get; set; }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JetBrains Mono"/>
              </a:rPr>
              <a:t>}</a:t>
            </a:r>
            <a:endParaRPr kumimoji="0" lang="en-US" altLang="en-US" sz="4000" b="0" i="0" u="none" strike="noStrike" cap="none" normalizeH="0" baseline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75161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14091D0-3302-4E32-B715-480B5D493933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US" dirty="0"/>
              <a:t>Not an introduction to TRIZ</a:t>
            </a:r>
          </a:p>
          <a:p>
            <a:r>
              <a:rPr lang="en-US" dirty="0"/>
              <a:t>Not required to know TRIZ</a:t>
            </a:r>
          </a:p>
          <a:p>
            <a:r>
              <a:rPr lang="en-US" dirty="0"/>
              <a:t>Pragmatic approach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D801C4B-45AD-489E-A233-A6B0107C98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97804D2-D097-47DF-9B59-D260653F8F94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/>
              <a:t>Disclaimer</a:t>
            </a:r>
          </a:p>
        </p:txBody>
      </p:sp>
    </p:spTree>
    <p:extLst>
      <p:ext uri="{BB962C8B-B14F-4D97-AF65-F5344CB8AC3E}">
        <p14:creationId xmlns:p14="http://schemas.microsoft.com/office/powerpoint/2010/main" val="188014494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918D1CC5-7709-4BCF-9F14-D1DD8E213787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/>
              <a:t>Contradiction #2: Entities Copy-Paste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007524-1BE5-41F8-B6D4-A43FCCD726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99B02D89-EED6-4563-A112-4AD57313B5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0" y="1099479"/>
            <a:ext cx="4697896" cy="3539430"/>
          </a:xfrm>
          <a:prstGeom prst="rect">
            <a:avLst/>
          </a:prstGeom>
          <a:solidFill>
            <a:srgbClr val="26262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JetBrains Mono"/>
              </a:rPr>
              <a:t>public class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  <a:t>SearchRequestDto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0D0D0"/>
                </a:solidFill>
                <a:effectLst/>
                <a:latin typeface="JetBrains Mono"/>
              </a:rPr>
              <a:t>: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JetBrains Mono"/>
              </a:rPr>
              <a:t>ISearchRequest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, 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  <a:t>ISearchFinanceRequest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,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  <a:t>ISearchInvestmentRequest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JetBrains Mono"/>
              </a:rPr>
              <a:t>{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JetBrains Mono"/>
              </a:rPr>
              <a:t>    public string Industry { get; set; }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JetBrains Mono"/>
              </a:rPr>
              <a:t>    public int Headquarters { get; set; }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JetBrains Mono"/>
              </a:rPr>
              <a:t>    public string Geography { get; set; }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JetBrains Mono"/>
              </a:rPr>
              <a:t>    public decimal Revenue { get; set; }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JetBrains Mono"/>
              </a:rPr>
              <a:t>    public decimal Income { get; set; }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JetBrains Mono"/>
              </a:rPr>
              <a:t>    public decimal EBTDA { get; set; }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JetBrains Mono"/>
              </a:rPr>
              <a:t>    public string Owner { get; set; }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JetBrains Mono"/>
              </a:rPr>
              <a:t>    public int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JetBrains Mono"/>
              </a:rPr>
              <a:t>InvestmentId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JetBrains Mono"/>
              </a:rPr>
              <a:t> { get; set; }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JetBrains Mono"/>
              </a:rPr>
              <a:t>    public string Partner { get; set; }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JetBrains Mono"/>
              </a:rPr>
              <a:t>    public decimal IRR { get; set; }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JetBrains Mono"/>
              </a:rPr>
              <a:t>}</a:t>
            </a:r>
            <a:endParaRPr kumimoji="0" lang="en-US" altLang="en-US" sz="4000" b="0" i="0" u="none" strike="noStrike" cap="none" normalizeH="0" baseline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9FDDB76-9ECF-49E0-841F-EC3B1DA854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0943" y="1099479"/>
            <a:ext cx="4174435" cy="1169551"/>
          </a:xfrm>
          <a:prstGeom prst="rect">
            <a:avLst/>
          </a:prstGeom>
          <a:solidFill>
            <a:srgbClr val="26262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interface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  <a:t>ISearchBuilder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JetBrains Mono"/>
              </a:rPr>
              <a:t>{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void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SearchFinance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(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  <a:t>ISearchFinanceRequest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  <a:t>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r);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void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SearchInvestment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(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  <a:t>ISearchInvestmentRequest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  <a:t>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r);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JetBrains Mono"/>
              </a:rPr>
              <a:t>}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03B9B80-44EC-4770-8725-098EDA77BB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0943" y="2571750"/>
            <a:ext cx="4056961" cy="1384995"/>
          </a:xfrm>
          <a:prstGeom prst="rect">
            <a:avLst/>
          </a:prstGeom>
          <a:solidFill>
            <a:srgbClr val="26262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void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Search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(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  <a:t>ISearchBuilder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searchBuilder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,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  <a:t>SearchRequestDto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  <a:t>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request)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JetBrains Mono"/>
              </a:rPr>
              <a:t>{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JetBrains Mono"/>
              </a:rPr>
              <a:t>   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searchBuilder.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SearchFinance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(request);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searchBuilder.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SearchInvestment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(request);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JetBrains Mono"/>
              </a:rPr>
              <a:t>}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0590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918D1CC5-7709-4BCF-9F14-D1DD8E213787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/>
              <a:t>Contradiction #2: Entities Copy-Paste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007524-1BE5-41F8-B6D4-A43FCCD726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7FF03159-5B56-49D1-B905-F811A3B311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4525" y="1273016"/>
            <a:ext cx="3756992" cy="3293209"/>
          </a:xfrm>
          <a:prstGeom prst="rect">
            <a:avLst/>
          </a:prstGeom>
          <a:solidFill>
            <a:srgbClr val="26262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class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  <a:t>SearchRefinementsDto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  <a:t>List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&lt;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  <a:t>RefinementDto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&gt;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Refinements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set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}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}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class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  <a:t>RefinementDto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JetBrains Mono"/>
              </a:rPr>
              <a:t>{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JetBrains Mono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string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Name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set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int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Amount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set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JetBrains Mono"/>
              </a:rPr>
              <a:t>}</a:t>
            </a:r>
            <a:endParaRPr kumimoji="0" lang="en-US" altLang="en-US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E709FFD4-2ECE-4D32-B421-3DD585ED55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18308" y="1294477"/>
            <a:ext cx="4570234" cy="2554545"/>
          </a:xfrm>
          <a:prstGeom prst="rect">
            <a:avLst/>
          </a:prstGeom>
          <a:solidFill>
            <a:srgbClr val="26262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interface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  <a:t>ISearchRefinements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  <a:t>IReadOnlyList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&lt;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  <a:t>IRefinement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&gt;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Refinements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}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interface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  <a:t>IRefinement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JetBrains Mono"/>
              </a:rPr>
              <a:t>{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JetBrains Mono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string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Name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int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Amount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JetBrains Mono"/>
              </a:rPr>
              <a:t>}</a:t>
            </a:r>
            <a:endParaRPr kumimoji="0" lang="en-US" altLang="en-US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916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918D1CC5-7709-4BCF-9F14-D1DD8E213787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/>
              <a:t>Contradiction #2: Entities Copy-Paste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007524-1BE5-41F8-B6D4-A43FCCD726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E709FFD4-2ECE-4D32-B421-3DD585ED55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58064" y="1201712"/>
            <a:ext cx="4570234" cy="2554545"/>
          </a:xfrm>
          <a:prstGeom prst="rect">
            <a:avLst/>
          </a:prstGeom>
          <a:solidFill>
            <a:srgbClr val="26262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interface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  <a:t>ISearchRefinements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  <a:t>IReadOnlyList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&lt;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  <a:t>IRefinement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&gt;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Refinements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}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interface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  <a:t>IRefinement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JetBrains Mono"/>
              </a:rPr>
              <a:t>{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JetBrains Mono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string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Name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int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Amount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JetBrains Mono"/>
              </a:rPr>
              <a:t>}</a:t>
            </a:r>
            <a:endParaRPr kumimoji="0" lang="en-US" altLang="en-US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9C7F780-EE63-42C6-ACFF-31DDE8D61F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1638" y="1201712"/>
            <a:ext cx="3773783" cy="3539430"/>
          </a:xfrm>
          <a:prstGeom prst="rect">
            <a:avLst/>
          </a:prstGeom>
          <a:solidFill>
            <a:srgbClr val="26262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class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  <a:t>SearchRefinementsDto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0D0D0"/>
                </a:solidFill>
                <a:effectLst/>
                <a:latin typeface="JetBrains Mono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0D0D0"/>
                </a:solidFill>
                <a:effectLst/>
                <a:latin typeface="JetBrains Mono"/>
              </a:rPr>
              <a:t>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  <a:t>ISearchRefinements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  <a:t>List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&lt;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  <a:t>RefinementDto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&gt;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Refinements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set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}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}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class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  <a:t>RefinementDto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0D0D0"/>
                </a:solidFill>
                <a:effectLst/>
                <a:latin typeface="JetBrains Mono"/>
              </a:rPr>
              <a:t>: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  <a:t>IRefinement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JetBrains Mono"/>
              </a:rPr>
              <a:t>{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JetBrains Mono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string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Name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set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int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Amount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set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JetBrains Mono"/>
              </a:rPr>
              <a:t>}</a:t>
            </a:r>
            <a:endParaRPr kumimoji="0" lang="en-US" altLang="en-US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3EBF29-4A33-414E-9EF1-71722EE41E78}"/>
              </a:ext>
            </a:extLst>
          </p:cNvPr>
          <p:cNvSpPr txBox="1"/>
          <p:nvPr/>
        </p:nvSpPr>
        <p:spPr>
          <a:xfrm>
            <a:off x="843855" y="2271668"/>
            <a:ext cx="3363037" cy="5078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Property 'Refinements' cannot implement </a:t>
            </a:r>
          </a:p>
          <a:p>
            <a:r>
              <a:rPr lang="en-US" dirty="0"/>
              <a:t>property from interface '</a:t>
            </a:r>
            <a:r>
              <a:rPr lang="en-US" dirty="0" err="1"/>
              <a:t>ISearchRefinements</a:t>
            </a:r>
            <a:r>
              <a:rPr lang="en-US" dirty="0"/>
              <a:t>'</a:t>
            </a:r>
          </a:p>
        </p:txBody>
      </p:sp>
    </p:spTree>
    <p:extLst>
      <p:ext uri="{BB962C8B-B14F-4D97-AF65-F5344CB8AC3E}">
        <p14:creationId xmlns:p14="http://schemas.microsoft.com/office/powerpoint/2010/main" val="1859378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918D1CC5-7709-4BCF-9F14-D1DD8E213787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/>
              <a:t>Contradiction #2: Entities Copy-Paste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007524-1BE5-41F8-B6D4-A43FCCD726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9C7F780-EE63-42C6-ACFF-31DDE8D61F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1638" y="1201712"/>
            <a:ext cx="3773783" cy="3539430"/>
          </a:xfrm>
          <a:prstGeom prst="rect">
            <a:avLst/>
          </a:prstGeom>
          <a:solidFill>
            <a:srgbClr val="26262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class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  <a:t>SearchRefinementsDto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0D0D0"/>
                </a:solidFill>
                <a:effectLst/>
                <a:latin typeface="JetBrains Mono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0D0D0"/>
                </a:solidFill>
                <a:effectLst/>
                <a:latin typeface="JetBrains Mono"/>
              </a:rPr>
              <a:t>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  <a:t>ISearchRefinements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  <a:t>List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&lt;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  <a:t>RefinementDto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&gt;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Refinements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set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}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}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class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  <a:t>RefinementDto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0D0D0"/>
                </a:solidFill>
                <a:effectLst/>
                <a:latin typeface="JetBrains Mono"/>
              </a:rPr>
              <a:t>: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  <a:t>IRefinement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JetBrains Mono"/>
              </a:rPr>
              <a:t>{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JetBrains Mono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string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Name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set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int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Amount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set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JetBrains Mono"/>
              </a:rPr>
              <a:t>}</a:t>
            </a:r>
            <a:endParaRPr kumimoji="0" lang="en-US" altLang="en-US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3EBF29-4A33-414E-9EF1-71722EE41E78}"/>
              </a:ext>
            </a:extLst>
          </p:cNvPr>
          <p:cNvSpPr txBox="1"/>
          <p:nvPr/>
        </p:nvSpPr>
        <p:spPr>
          <a:xfrm>
            <a:off x="843855" y="2271668"/>
            <a:ext cx="3363037" cy="5078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Property 'Refinements' cannot implement </a:t>
            </a:r>
          </a:p>
          <a:p>
            <a:r>
              <a:rPr lang="en-US" dirty="0"/>
              <a:t>property from interface '</a:t>
            </a:r>
            <a:r>
              <a:rPr lang="en-US" dirty="0" err="1"/>
              <a:t>ISearchRefinements</a:t>
            </a:r>
            <a:r>
              <a:rPr lang="en-US" dirty="0"/>
              <a:t>'</a:t>
            </a:r>
          </a:p>
        </p:txBody>
      </p:sp>
      <p:sp>
        <p:nvSpPr>
          <p:cNvPr id="7" name="Text Placeholder 25">
            <a:extLst>
              <a:ext uri="{FF2B5EF4-FFF2-40B4-BE49-F238E27FC236}">
                <a16:creationId xmlns:a16="http://schemas.microsoft.com/office/drawing/2014/main" id="{1A44F4B7-634D-4505-9D1C-2D99C0CA00BE}"/>
              </a:ext>
            </a:extLst>
          </p:cNvPr>
          <p:cNvSpPr txBox="1">
            <a:spLocks/>
          </p:cNvSpPr>
          <p:nvPr/>
        </p:nvSpPr>
        <p:spPr>
          <a:xfrm>
            <a:off x="4777613" y="1281906"/>
            <a:ext cx="3379305" cy="28043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kern="1200" spc="100" baseline="0">
                <a:solidFill>
                  <a:srgbClr val="FCBF00"/>
                </a:solidFill>
                <a:latin typeface="+mn-lt"/>
                <a:ea typeface="+mn-ea"/>
                <a:cs typeface="+mn-cs"/>
              </a:defRPr>
            </a:lvl1pPr>
            <a:lvl2pPr marL="6286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#25 SELF-SERVICE</a:t>
            </a:r>
            <a:endParaRPr lang="en-US" dirty="0"/>
          </a:p>
        </p:txBody>
      </p:sp>
      <p:sp>
        <p:nvSpPr>
          <p:cNvPr id="8" name="Thought Bubble: Cloud 7">
            <a:extLst>
              <a:ext uri="{FF2B5EF4-FFF2-40B4-BE49-F238E27FC236}">
                <a16:creationId xmlns:a16="http://schemas.microsoft.com/office/drawing/2014/main" id="{E10D13BA-6ECB-4F38-8305-35FF04F031AE}"/>
              </a:ext>
            </a:extLst>
          </p:cNvPr>
          <p:cNvSpPr/>
          <p:nvPr/>
        </p:nvSpPr>
        <p:spPr>
          <a:xfrm>
            <a:off x="4777613" y="2704733"/>
            <a:ext cx="3598870" cy="1751745"/>
          </a:xfrm>
          <a:prstGeom prst="cloudCallout">
            <a:avLst>
              <a:gd name="adj1" fmla="val -23203"/>
              <a:gd name="adj2" fmla="val -62001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Classes that implement interface solves mismatches on its own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EBE35C6-F542-4AE2-A0FF-A5727B05DB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77613" y="1562345"/>
            <a:ext cx="2413873" cy="657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647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8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007524-1BE5-41F8-B6D4-A43FCCD726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44</a:t>
            </a:fld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B0B1B81-F557-4C9D-930F-A5B2A893559E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/>
              <a:t>Contradiction #2: Entities Copy-Paste</a:t>
            </a:r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4FA76E1B-B54B-4B4A-B6D6-FA876EB28F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4525" y="1417588"/>
            <a:ext cx="7202556" cy="2308324"/>
          </a:xfrm>
          <a:prstGeom prst="rect">
            <a:avLst/>
          </a:prstGeom>
          <a:solidFill>
            <a:srgbClr val="26262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class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  <a:t>SearchRefinementsDto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0D0D0"/>
                </a:solidFill>
                <a:effectLst/>
                <a:latin typeface="JetBrains Mono"/>
              </a:rPr>
              <a:t>: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  <a:t>ISearchRefinements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JetBrains Mono"/>
              </a:rPr>
              <a:t>{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JetBrains Mono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  <a:t>List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&lt;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  <a:t>RefinementDto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&gt;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Refinements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set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}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  <a:t>IReadOnlyList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&lt;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  <a:t>IRefinement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&gt;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  <a:t>ISearchRefinements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.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Refinements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0D0D0"/>
                </a:solidFill>
                <a:effectLst/>
                <a:latin typeface="JetBrains Mono"/>
              </a:rPr>
              <a:t>=&gt;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Refinements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JetBrains Mono"/>
              </a:rPr>
              <a:t>}</a:t>
            </a:r>
            <a:endParaRPr kumimoji="0" lang="en-US" altLang="en-US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837179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D3236E9-CC86-4DC7-918C-EC0E8E57F7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45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59B26FB-2B81-469B-BB38-4C834D7A340A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How to find contradictions?</a:t>
            </a:r>
          </a:p>
        </p:txBody>
      </p:sp>
    </p:spTree>
    <p:extLst>
      <p:ext uri="{BB962C8B-B14F-4D97-AF65-F5344CB8AC3E}">
        <p14:creationId xmlns:p14="http://schemas.microsoft.com/office/powerpoint/2010/main" val="377759442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7F339C-1A6A-45E9-A78E-CAB7AEF4FC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46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C62607C-FC6A-49FD-8E31-2D406F876183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/>
              <a:t>Root Conflict Analysis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02B95A6F-C647-4E5F-8BEB-3A1A1A2E7EE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67465695"/>
              </p:ext>
            </p:extLst>
          </p:nvPr>
        </p:nvGraphicFramePr>
        <p:xfrm>
          <a:off x="1769165" y="1033713"/>
          <a:ext cx="5605670" cy="35515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Oval 4">
            <a:extLst>
              <a:ext uri="{FF2B5EF4-FFF2-40B4-BE49-F238E27FC236}">
                <a16:creationId xmlns:a16="http://schemas.microsoft.com/office/drawing/2014/main" id="{D0D7CBA0-BFA5-4076-AEAD-08A60BBBFD21}"/>
              </a:ext>
            </a:extLst>
          </p:cNvPr>
          <p:cNvSpPr/>
          <p:nvPr/>
        </p:nvSpPr>
        <p:spPr>
          <a:xfrm>
            <a:off x="4684643" y="2623930"/>
            <a:ext cx="2961861" cy="2202709"/>
          </a:xfrm>
          <a:prstGeom prst="ellipse">
            <a:avLst/>
          </a:prstGeom>
          <a:noFill/>
          <a:ln w="7620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5" descr="Grinning face outline">
            <a:extLst>
              <a:ext uri="{FF2B5EF4-FFF2-40B4-BE49-F238E27FC236}">
                <a16:creationId xmlns:a16="http://schemas.microsoft.com/office/drawing/2014/main" id="{A17A45D2-EDC0-4CEB-B2A5-6C4B32D4ED2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573389" y="1823002"/>
            <a:ext cx="914400" cy="914400"/>
          </a:xfrm>
          <a:prstGeom prst="rect">
            <a:avLst/>
          </a:prstGeom>
        </p:spPr>
      </p:pic>
      <p:pic>
        <p:nvPicPr>
          <p:cNvPr id="9" name="Graphic 8" descr="Crying face outline">
            <a:extLst>
              <a:ext uri="{FF2B5EF4-FFF2-40B4-BE49-F238E27FC236}">
                <a16:creationId xmlns:a16="http://schemas.microsoft.com/office/drawing/2014/main" id="{4D9DBD2E-9548-422F-AFCE-949018C3FAB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361523" y="1823002"/>
            <a:ext cx="914400" cy="914400"/>
          </a:xfrm>
          <a:prstGeom prst="rect">
            <a:avLst/>
          </a:prstGeom>
        </p:spPr>
      </p:pic>
      <p:pic>
        <p:nvPicPr>
          <p:cNvPr id="10" name="Graphic 9" descr="Crying face outline">
            <a:extLst>
              <a:ext uri="{FF2B5EF4-FFF2-40B4-BE49-F238E27FC236}">
                <a16:creationId xmlns:a16="http://schemas.microsoft.com/office/drawing/2014/main" id="{906A6942-05B1-4B70-9AAC-A2786DAADB3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361523" y="365258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825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2FDA7B01-4BDA-4ECC-8199-8A90EBBE29B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C3B38D56-E94D-4B50-AC49-8697908069C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7FCE0C43-8E39-4EA2-9C9A-225188FF73E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BE9D779B-6821-4C15-87F9-E6A9DA54CAD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23D8A4E8-6D7A-4145-8B04-CB0D8FC931F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5444D34D-F238-4D38-B6BD-3A9798D479A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5519F3A3-EC44-432F-832D-097D00C0937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 uiExpand="1">
        <p:bldSub>
          <a:bldDgm bld="one"/>
        </p:bldSub>
      </p:bldGraphic>
      <p:bldP spid="5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F45165C-1239-4FB6-A152-7F952692E3D5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Identify the problem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Answer: why it happens?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Does this thing provide value to the system?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dirty="0"/>
              <a:t>Yes: </a:t>
            </a:r>
            <a:r>
              <a:rPr lang="en-US" b="1" dirty="0"/>
              <a:t>We found a contradiction! </a:t>
            </a:r>
            <a:endParaRPr lang="en-US" dirty="0"/>
          </a:p>
          <a:p>
            <a:pPr marL="685800" lvl="1" indent="-228600">
              <a:buFont typeface="+mj-lt"/>
              <a:buAutoNum type="arabicPeriod"/>
            </a:pPr>
            <a:r>
              <a:rPr lang="en-US" dirty="0"/>
              <a:t>No: GOTO #2</a:t>
            </a:r>
          </a:p>
          <a:p>
            <a:pPr marL="685800" lvl="1" indent="-228600">
              <a:buFont typeface="+mj-lt"/>
              <a:buAutoNum type="arabicPeriod"/>
            </a:pPr>
            <a:endParaRPr lang="en-US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A24EFB4-183E-4B2C-A553-D3B18D7A60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47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59A6E6-BB69-4B12-BF22-50BF814A6411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/>
              <a:t>Root Conflict Analysis Algorithm</a:t>
            </a:r>
          </a:p>
        </p:txBody>
      </p:sp>
    </p:spTree>
    <p:extLst>
      <p:ext uri="{BB962C8B-B14F-4D97-AF65-F5344CB8AC3E}">
        <p14:creationId xmlns:p14="http://schemas.microsoft.com/office/powerpoint/2010/main" val="136739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03BD8F3-AFAE-4698-9F48-D93FA84713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48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F4C0CC-1980-455F-BF6B-F28A54E07C10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pic>
        <p:nvPicPr>
          <p:cNvPr id="5" name="Picture 4" descr="A hand holding a remote control&#10;&#10;Description automatically generated">
            <a:extLst>
              <a:ext uri="{FF2B5EF4-FFF2-40B4-BE49-F238E27FC236}">
                <a16:creationId xmlns:a16="http://schemas.microsoft.com/office/drawing/2014/main" id="{38E5D6F6-FE28-4D61-9099-780C21093F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525" y="939380"/>
            <a:ext cx="6670675" cy="3752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80097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2B32CC1-6186-486D-B367-301FD933C304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US" dirty="0" err="1"/>
              <a:t>Altshuller</a:t>
            </a:r>
            <a:r>
              <a:rPr lang="en-US" dirty="0"/>
              <a:t>, </a:t>
            </a:r>
            <a:r>
              <a:rPr lang="en-US" dirty="0" err="1"/>
              <a:t>Genrich</a:t>
            </a:r>
            <a:r>
              <a:rPr lang="en-US" dirty="0"/>
              <a:t>: Any Book</a:t>
            </a:r>
          </a:p>
          <a:p>
            <a:r>
              <a:rPr lang="en-US" dirty="0">
                <a:hlinkClick r:id="rId2"/>
              </a:rPr>
              <a:t>http://www.xtriz.com/</a:t>
            </a:r>
          </a:p>
          <a:p>
            <a:r>
              <a:rPr lang="en-US" dirty="0">
                <a:hlinkClick r:id="rId3"/>
              </a:rPr>
              <a:t>https://github.com/kugushev/triz4programmers</a:t>
            </a:r>
            <a:endParaRPr lang="en-US" dirty="0">
              <a:hlinkClick r:id="rId2"/>
            </a:endParaRPr>
          </a:p>
          <a:p>
            <a:r>
              <a:rPr lang="en-US" dirty="0">
                <a:hlinkClick r:id="rId2"/>
              </a:rPr>
              <a:t>https://triz-journal.com/</a:t>
            </a:r>
            <a:endParaRPr lang="en-US" dirty="0"/>
          </a:p>
          <a:p>
            <a:r>
              <a:rPr lang="en-US" dirty="0"/>
              <a:t>TRIZ And Software Innovation: Historical Perspective And An Application Case Study Darrell Mann </a:t>
            </a:r>
            <a:r>
              <a:rPr lang="en-US" dirty="0">
                <a:hlinkClick r:id="rId4"/>
              </a:rPr>
              <a:t>https://www.aitriz.org/articles/TRIZFeatures/323031312D30382D4D616E6E.pdf</a:t>
            </a:r>
            <a:r>
              <a:rPr lang="en-US" dirty="0"/>
              <a:t> 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67E5792-A0B8-4095-99BA-83D669C9A5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49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542412-4677-4392-BC61-E0B5BD34AFB6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/>
              <a:t>Materials</a:t>
            </a:r>
          </a:p>
        </p:txBody>
      </p:sp>
    </p:spTree>
    <p:extLst>
      <p:ext uri="{BB962C8B-B14F-4D97-AF65-F5344CB8AC3E}">
        <p14:creationId xmlns:p14="http://schemas.microsoft.com/office/powerpoint/2010/main" val="4136787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561B2954-BE60-4237-AF30-5EA2A307FCEF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/>
              <a:t>Software Development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7BBA6F-FFB3-44D4-BC6A-8FC9DF82A0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id="{CE89E3F8-B038-4486-B6FD-40ACA5E636BC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dirty="0"/>
              <a:t>Expectation</a:t>
            </a:r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id="{B0CBAFCD-B7C0-4C0C-9562-6E47883B8ABB}"/>
              </a:ext>
            </a:extLst>
          </p:cNvPr>
          <p:cNvSpPr>
            <a:spLocks noGrp="1"/>
          </p:cNvSpPr>
          <p:nvPr>
            <p:ph type="body" idx="16"/>
          </p:nvPr>
        </p:nvSpPr>
        <p:spPr/>
        <p:txBody>
          <a:bodyPr/>
          <a:lstStyle/>
          <a:p>
            <a:r>
              <a:rPr lang="en-US" dirty="0"/>
              <a:t>Reality</a:t>
            </a:r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id="{DE357255-BFF8-44C5-88E6-F6787FCA7926}"/>
              </a:ext>
            </a:extLst>
          </p:cNvPr>
          <p:cNvSpPr>
            <a:spLocks noGrp="1"/>
          </p:cNvSpPr>
          <p:nvPr>
            <p:ph type="body" idx="17"/>
          </p:nvPr>
        </p:nvSpPr>
        <p:spPr/>
        <p:txBody>
          <a:bodyPr/>
          <a:lstStyle/>
          <a:p>
            <a:r>
              <a:rPr lang="en-US" dirty="0"/>
              <a:t>Stack Overflow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202F1EA4-8FAE-4931-9ED7-01C0ED4AB7F9}"/>
              </a:ext>
            </a:extLst>
          </p:cNvPr>
          <p:cNvSpPr>
            <a:spLocks noGrp="1"/>
          </p:cNvSpPr>
          <p:nvPr>
            <p:ph type="body" idx="18"/>
          </p:nvPr>
        </p:nvSpPr>
        <p:spPr/>
        <p:txBody>
          <a:bodyPr/>
          <a:lstStyle/>
          <a:p>
            <a:r>
              <a:rPr lang="en-US" dirty="0"/>
              <a:t>Solving inventive problems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70798052-DA1C-4CFF-ACCE-9E0261702F9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4525" y="2278333"/>
            <a:ext cx="2851068" cy="2138301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D76BF08B-808E-4B5D-85DF-1B1E8990C4E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77613" y="2278347"/>
            <a:ext cx="2851069" cy="2138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81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build="p"/>
      <p:bldP spid="48" grpId="0" build="p"/>
      <p:bldP spid="49" grpId="0" build="p"/>
      <p:bldP spid="50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B49CB9-ADA8-4A86-8211-49CF079F8A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8F964F0-EA45-418A-9DD5-BE8470E4D2F3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/>
              <a:t>What is an inventive problem?</a:t>
            </a:r>
          </a:p>
        </p:txBody>
      </p:sp>
      <p:pic>
        <p:nvPicPr>
          <p:cNvPr id="15" name="Picture 14" descr="A hand holding a remote control&#10;&#10;Description automatically generated">
            <a:extLst>
              <a:ext uri="{FF2B5EF4-FFF2-40B4-BE49-F238E27FC236}">
                <a16:creationId xmlns:a16="http://schemas.microsoft.com/office/drawing/2014/main" id="{71F6B692-E4E3-4340-8BC7-8FD6F6D786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525" y="939380"/>
            <a:ext cx="6670675" cy="3752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00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A5922E6-9708-4794-8EAE-DCCEF7B1903C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/>
              <a:t>How to solve an inventive problem?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B810027-8A67-4ECD-A567-E460E977D7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A2DB3C1-921C-48EE-AC46-F21C287714F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dirty="0"/>
              <a:t>Read a manual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C548033-453D-4A13-8A70-78170243C33D}"/>
              </a:ext>
            </a:extLst>
          </p:cNvPr>
          <p:cNvSpPr>
            <a:spLocks noGrp="1"/>
          </p:cNvSpPr>
          <p:nvPr>
            <p:ph type="body" idx="16"/>
          </p:nvPr>
        </p:nvSpPr>
        <p:spPr/>
        <p:txBody>
          <a:bodyPr/>
          <a:lstStyle/>
          <a:p>
            <a:r>
              <a:rPr lang="en-US" dirty="0"/>
              <a:t>Get a Tip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74D2455-0E79-4EBC-B21D-3BE38FCFC78A}"/>
              </a:ext>
            </a:extLst>
          </p:cNvPr>
          <p:cNvSpPr>
            <a:spLocks noGrp="1"/>
          </p:cNvSpPr>
          <p:nvPr>
            <p:ph type="body" idx="17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Ready-Made Solutions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Reference Architecture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C6A8FBF-E26D-4EAE-B4EC-97A85B320A7E}"/>
              </a:ext>
            </a:extLst>
          </p:cNvPr>
          <p:cNvSpPr>
            <a:spLocks noGrp="1"/>
          </p:cNvSpPr>
          <p:nvPr>
            <p:ph type="body" idx="18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TRIZ</a:t>
            </a:r>
          </a:p>
        </p:txBody>
      </p:sp>
      <p:pic>
        <p:nvPicPr>
          <p:cNvPr id="13" name="Picture 12" descr="A picture containing indoor, person, holding, standing&#10;&#10;Description automatically generated">
            <a:extLst>
              <a:ext uri="{FF2B5EF4-FFF2-40B4-BE49-F238E27FC236}">
                <a16:creationId xmlns:a16="http://schemas.microsoft.com/office/drawing/2014/main" id="{4CC60E25-70BF-4269-AFCB-C6072DD5942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525" y="2318044"/>
            <a:ext cx="2859609" cy="2144707"/>
          </a:xfrm>
          <a:prstGeom prst="rect">
            <a:avLst/>
          </a:prstGeom>
        </p:spPr>
      </p:pic>
      <p:pic>
        <p:nvPicPr>
          <p:cNvPr id="15" name="Picture 14" descr="A child looking at the camera&#10;&#10;Description automatically generated">
            <a:extLst>
              <a:ext uri="{FF2B5EF4-FFF2-40B4-BE49-F238E27FC236}">
                <a16:creationId xmlns:a16="http://schemas.microsoft.com/office/drawing/2014/main" id="{B7C8BC00-7210-484F-9F97-4647E0BD923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7614" y="2318044"/>
            <a:ext cx="2859610" cy="2144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73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9" grpId="0" build="p"/>
      <p:bldP spid="10" grpId="0" build="p"/>
      <p:bldP spid="11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DE38AD5E-12B3-4C37-AC47-EC155D4AC688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800" dirty="0"/>
              <a:t>TRIZ in its classical form was developed by the Soviet inventor </a:t>
            </a:r>
            <a:r>
              <a:rPr lang="en-US" sz="1800" dirty="0" err="1"/>
              <a:t>Genrich</a:t>
            </a:r>
            <a:r>
              <a:rPr lang="en-US" sz="1800" dirty="0"/>
              <a:t> </a:t>
            </a:r>
            <a:r>
              <a:rPr lang="en-US" sz="1800" dirty="0" err="1"/>
              <a:t>Altshuller</a:t>
            </a:r>
            <a:r>
              <a:rPr lang="en-US" sz="1800" dirty="0"/>
              <a:t> and his associates.</a:t>
            </a:r>
          </a:p>
          <a:p>
            <a:pPr marL="0" indent="0">
              <a:buNone/>
            </a:pPr>
            <a:r>
              <a:rPr lang="en-US" sz="1800" dirty="0"/>
              <a:t>By 1969, </a:t>
            </a:r>
            <a:r>
              <a:rPr lang="en-US" sz="1800" dirty="0" err="1"/>
              <a:t>Altshuller</a:t>
            </a:r>
            <a:r>
              <a:rPr lang="en-US" sz="1800" dirty="0"/>
              <a:t> had reviewed about </a:t>
            </a:r>
            <a:r>
              <a:rPr lang="en-US" sz="1800" b="1" dirty="0"/>
              <a:t>40,000 patent</a:t>
            </a:r>
            <a:r>
              <a:rPr lang="en-US" sz="1800" dirty="0"/>
              <a:t> abstracts in order to find out in what way the innovation had taken place and developed the concept of technical contradictions, the concept of ideality of a system, contradiction matrix, and 40 principles of invention</a:t>
            </a:r>
          </a:p>
        </p:txBody>
      </p:sp>
      <p:pic>
        <p:nvPicPr>
          <p:cNvPr id="29" name="Picture Placeholder 28" descr="A picture containing window, person, glass, group&#10;&#10;Description automatically generated">
            <a:extLst>
              <a:ext uri="{FF2B5EF4-FFF2-40B4-BE49-F238E27FC236}">
                <a16:creationId xmlns:a16="http://schemas.microsoft.com/office/drawing/2014/main" id="{13884530-495F-469E-AA87-366EA34A613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" b="31465"/>
          <a:stretch/>
        </p:blipFill>
        <p:spPr>
          <a:xfrm>
            <a:off x="0" y="848819"/>
            <a:ext cx="3984625" cy="3935966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BED595A-6927-47BE-AC1B-635E140931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8612E962-33CE-4D2A-AE6D-8111E01C9FE6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/>
              <a:t>About TRIZ</a:t>
            </a:r>
          </a:p>
        </p:txBody>
      </p:sp>
    </p:spTree>
    <p:extLst>
      <p:ext uri="{BB962C8B-B14F-4D97-AF65-F5344CB8AC3E}">
        <p14:creationId xmlns:p14="http://schemas.microsoft.com/office/powerpoint/2010/main" val="13534189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CE9BE2-D245-4197-9E21-A1739B1B69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4C5CC91-9E2F-44A7-8ED6-B2C01215550F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/>
              <a:t>Basic Principles</a:t>
            </a:r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9CAA2B79-E4C5-4238-9F92-0F1804EB8D1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0659122"/>
              </p:ext>
            </p:extLst>
          </p:nvPr>
        </p:nvGraphicFramePr>
        <p:xfrm>
          <a:off x="1524000" y="53975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" name="Graphic 2" descr="Warning">
            <a:extLst>
              <a:ext uri="{FF2B5EF4-FFF2-40B4-BE49-F238E27FC236}">
                <a16:creationId xmlns:a16="http://schemas.microsoft.com/office/drawing/2014/main" id="{736E4A47-5F57-4D94-87C4-F8CAC61C60A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975211" y="3001655"/>
            <a:ext cx="914400" cy="914400"/>
          </a:xfrm>
          <a:prstGeom prst="rect">
            <a:avLst/>
          </a:prstGeom>
        </p:spPr>
      </p:pic>
      <p:pic>
        <p:nvPicPr>
          <p:cNvPr id="8" name="Graphic 7" descr="Warning">
            <a:extLst>
              <a:ext uri="{FF2B5EF4-FFF2-40B4-BE49-F238E27FC236}">
                <a16:creationId xmlns:a16="http://schemas.microsoft.com/office/drawing/2014/main" id="{06B5ACD7-59F4-4ECD-84D9-A65E792B8CE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889611" y="1856760"/>
            <a:ext cx="914400" cy="914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53A01D6-49FA-44CD-950A-03F733108B72}"/>
              </a:ext>
            </a:extLst>
          </p:cNvPr>
          <p:cNvSpPr txBox="1"/>
          <p:nvPr/>
        </p:nvSpPr>
        <p:spPr>
          <a:xfrm rot="2073969">
            <a:off x="2853052" y="3344373"/>
            <a:ext cx="115871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Contradiction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8F6792A-9A73-43EA-B259-1934DF511F3F}"/>
              </a:ext>
            </a:extLst>
          </p:cNvPr>
          <p:cNvSpPr txBox="1"/>
          <p:nvPr/>
        </p:nvSpPr>
        <p:spPr>
          <a:xfrm rot="2073969">
            <a:off x="3767453" y="2211217"/>
            <a:ext cx="115871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Contradiction</a:t>
            </a:r>
          </a:p>
        </p:txBody>
      </p:sp>
    </p:spTree>
    <p:extLst>
      <p:ext uri="{BB962C8B-B14F-4D97-AF65-F5344CB8AC3E}">
        <p14:creationId xmlns:p14="http://schemas.microsoft.com/office/powerpoint/2010/main" val="3834732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9C690E30-FD2D-40F1-8409-C489A57BA1A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8E95C595-E0CC-490B-9F8A-03111742CCE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0878E5B9-E2C9-4330-AFAB-835A635E12C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0B31416D-C072-414F-A8A0-AA50FFF415D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8884D281-1B6E-4D14-802E-3A9CF19AB5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BE596635-E005-49CE-9024-59DC632D6E3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6307021D-70F8-4A12-BB94-96C385AD30D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F6149CF3-22E9-4FF0-9CE8-4265F6CCCEE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798B5CA6-3FB4-4462-B4F9-08E65EA7C27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675BB709-CAB5-4160-A9B4-A632B4C6FCF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A7AC90E1-8C0E-40E7-98F5-7A3716539D0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35960A56-FC35-4E88-BA1A-9E1B9E5193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23E51273-4FB3-41F4-A786-A5C69B37D52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00E38CD4-EECE-49C7-9135-E98A3C6F822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1C10F4A3-1AED-4920-B847-6DF65DB7DBD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FA065D93-036F-4B0B-82C9-C88B87850AE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75E7DC03-1C54-44AC-8A6A-BA0A37B6A2F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E4BF1E57-B74E-4BB1-9E86-E35794587C4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 uiExpand="1">
        <p:bldSub>
          <a:bldDgm bld="one"/>
        </p:bldSub>
      </p:bldGraphic>
      <p:bldP spid="5" grpId="0"/>
      <p:bldP spid="10" grpId="0"/>
    </p:bldLst>
  </p:timing>
</p:sld>
</file>

<file path=ppt/theme/theme1.xml><?xml version="1.0" encoding="utf-8"?>
<a:theme xmlns:a="http://schemas.openxmlformats.org/drawingml/2006/main" name="Cover">
  <a:themeElements>
    <a:clrScheme name="EPAM September 2017">
      <a:dk1>
        <a:srgbClr val="222222"/>
      </a:dk1>
      <a:lt1>
        <a:srgbClr val="FFFFFF"/>
      </a:lt1>
      <a:dk2>
        <a:srgbClr val="464547"/>
      </a:dk2>
      <a:lt2>
        <a:srgbClr val="CCCCCC"/>
      </a:lt2>
      <a:accent1>
        <a:srgbClr val="76CDD8"/>
      </a:accent1>
      <a:accent2>
        <a:srgbClr val="008ACF"/>
      </a:accent2>
      <a:accent3>
        <a:srgbClr val="CEDB56"/>
      </a:accent3>
      <a:accent4>
        <a:srgbClr val="D35D47"/>
      </a:accent4>
      <a:accent5>
        <a:srgbClr val="39C2D7"/>
      </a:accent5>
      <a:accent6>
        <a:srgbClr val="222222"/>
      </a:accent6>
      <a:hlink>
        <a:srgbClr val="76CDD8"/>
      </a:hlink>
      <a:folHlink>
        <a:srgbClr val="76CDD8"/>
      </a:folHlink>
    </a:clrScheme>
    <a:fontScheme name="EPAM September 2017 - PPT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AM PPTX Template" id="{07F0FB55-CFFA-47CA-99A0-A77E3213ACA6}" vid="{740A320D-646C-4C12-89B1-0B127236B0F7}"/>
    </a:ext>
  </a:extLst>
</a:theme>
</file>

<file path=ppt/theme/theme2.xml><?xml version="1.0" encoding="utf-8"?>
<a:theme xmlns:a="http://schemas.openxmlformats.org/drawingml/2006/main" name="Cover_3">
  <a:themeElements>
    <a:clrScheme name="EPAM September 2017">
      <a:dk1>
        <a:srgbClr val="222222"/>
      </a:dk1>
      <a:lt1>
        <a:srgbClr val="FFFFFF"/>
      </a:lt1>
      <a:dk2>
        <a:srgbClr val="464547"/>
      </a:dk2>
      <a:lt2>
        <a:srgbClr val="CCCCCC"/>
      </a:lt2>
      <a:accent1>
        <a:srgbClr val="76CDD8"/>
      </a:accent1>
      <a:accent2>
        <a:srgbClr val="008ACF"/>
      </a:accent2>
      <a:accent3>
        <a:srgbClr val="CEDB56"/>
      </a:accent3>
      <a:accent4>
        <a:srgbClr val="D35D47"/>
      </a:accent4>
      <a:accent5>
        <a:srgbClr val="39C2D7"/>
      </a:accent5>
      <a:accent6>
        <a:srgbClr val="222222"/>
      </a:accent6>
      <a:hlink>
        <a:srgbClr val="76CDD8"/>
      </a:hlink>
      <a:folHlink>
        <a:srgbClr val="76CDD8"/>
      </a:folHlink>
    </a:clrScheme>
    <a:fontScheme name="EPAM September 2017 - PPT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AM PPTX Template" id="{07F0FB55-CFFA-47CA-99A0-A77E3213ACA6}" vid="{740A320D-646C-4C12-89B1-0B127236B0F7}"/>
    </a:ext>
  </a:extLst>
</a:theme>
</file>

<file path=ppt/theme/theme3.xml><?xml version="1.0" encoding="utf-8"?>
<a:theme xmlns:a="http://schemas.openxmlformats.org/drawingml/2006/main" name="Blank_1">
  <a:themeElements>
    <a:clrScheme name="EPAM September 2017">
      <a:dk1>
        <a:srgbClr val="222222"/>
      </a:dk1>
      <a:lt1>
        <a:srgbClr val="FFFFFF"/>
      </a:lt1>
      <a:dk2>
        <a:srgbClr val="464547"/>
      </a:dk2>
      <a:lt2>
        <a:srgbClr val="CCCCCC"/>
      </a:lt2>
      <a:accent1>
        <a:srgbClr val="76CDD8"/>
      </a:accent1>
      <a:accent2>
        <a:srgbClr val="008ACF"/>
      </a:accent2>
      <a:accent3>
        <a:srgbClr val="CEDB56"/>
      </a:accent3>
      <a:accent4>
        <a:srgbClr val="D35D47"/>
      </a:accent4>
      <a:accent5>
        <a:srgbClr val="39C2D7"/>
      </a:accent5>
      <a:accent6>
        <a:srgbClr val="222222"/>
      </a:accent6>
      <a:hlink>
        <a:srgbClr val="76CDD8"/>
      </a:hlink>
      <a:folHlink>
        <a:srgbClr val="76CDD8"/>
      </a:folHlink>
    </a:clrScheme>
    <a:fontScheme name="EPAM September 2017 - PPT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AM PPTX Template" id="{07F0FB55-CFFA-47CA-99A0-A77E3213ACA6}" vid="{5C4EAAF8-284D-4A65-B20F-C47DE8AC2658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4CD7D2A2755D549824FDC5498DDC959" ma:contentTypeVersion="2" ma:contentTypeDescription="Create a new document." ma:contentTypeScope="" ma:versionID="12cea4468bb5904d0cf7b4501a87b176">
  <xsd:schema xmlns:xsd="http://www.w3.org/2001/XMLSchema" xmlns:xs="http://www.w3.org/2001/XMLSchema" xmlns:p="http://schemas.microsoft.com/office/2006/metadata/properties" xmlns:ns2="4d646678-0a0e-4499-9447-3b8c9b3ff699" targetNamespace="http://schemas.microsoft.com/office/2006/metadata/properties" ma:root="true" ma:fieldsID="7f3a61e8d75949e357c9237616a15c0e" ns2:_="">
    <xsd:import namespace="4d646678-0a0e-4499-9447-3b8c9b3ff69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d646678-0a0e-4499-9447-3b8c9b3ff69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9894FC8-0959-4E96-9959-1C733CC63878}">
  <ds:schemaRefs>
    <ds:schemaRef ds:uri="4d646678-0a0e-4499-9447-3b8c9b3ff699"/>
    <ds:schemaRef ds:uri="http://schemas.openxmlformats.org/package/2006/metadata/core-properties"/>
    <ds:schemaRef ds:uri="http://purl.org/dc/elements/1.1/"/>
    <ds:schemaRef ds:uri="http://schemas.microsoft.com/office/2006/documentManagement/types"/>
    <ds:schemaRef ds:uri="http://www.w3.org/XML/1998/namespace"/>
    <ds:schemaRef ds:uri="http://purl.org/dc/terms/"/>
    <ds:schemaRef ds:uri="http://purl.org/dc/dcmitype/"/>
    <ds:schemaRef ds:uri="http://schemas.microsoft.com/office/infopath/2007/PartnerControls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8939C3C2-47E1-4EBE-9755-45391A10B12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d646678-0a0e-4499-9447-3b8c9b3ff69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4432235-9C87-4B28-858E-81601F390EB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Covers</Template>
  <TotalTime>2695</TotalTime>
  <Words>4008</Words>
  <Application>Microsoft Office PowerPoint</Application>
  <PresentationFormat>On-screen Show (16:9)</PresentationFormat>
  <Paragraphs>379</Paragraphs>
  <Slides>49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49</vt:i4>
      </vt:variant>
    </vt:vector>
  </HeadingPairs>
  <TitlesOfParts>
    <vt:vector size="58" baseType="lpstr">
      <vt:lpstr>-apple-system</vt:lpstr>
      <vt:lpstr>Arial</vt:lpstr>
      <vt:lpstr>Arial Black</vt:lpstr>
      <vt:lpstr>Calibri</vt:lpstr>
      <vt:lpstr>Calibri Light</vt:lpstr>
      <vt:lpstr>JetBrains Mono</vt:lpstr>
      <vt:lpstr>Cover</vt:lpstr>
      <vt:lpstr>Cover_3</vt:lpstr>
      <vt:lpstr>Blank_1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Jennifer Markowitz</dc:creator>
  <cp:lastModifiedBy>Aleksandr Kugushev</cp:lastModifiedBy>
  <cp:revision>559</cp:revision>
  <dcterms:created xsi:type="dcterms:W3CDTF">2018-01-26T19:23:30Z</dcterms:created>
  <dcterms:modified xsi:type="dcterms:W3CDTF">2020-11-28T18:35:28Z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0x01010024CD7D2A2755D549824FDC5498DDC959</vt:lpwstr>
  </property>
</Properties>
</file>